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672" r:id="rId5"/>
    <p:sldId id="673" r:id="rId6"/>
    <p:sldId id="671" r:id="rId7"/>
  </p:sldIdLst>
  <p:sldSz cx="9144000" cy="5143500" type="screen16x9"/>
  <p:notesSz cx="9926638" cy="6797675"/>
  <p:defaultTextStyle>
    <a:defPPr>
      <a:defRPr lang="fi-FI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156A"/>
    <a:srgbClr val="E95103"/>
    <a:srgbClr val="306FA9"/>
    <a:srgbClr val="D10074"/>
    <a:srgbClr val="D64120"/>
    <a:srgbClr val="94C61A"/>
    <a:srgbClr val="0092D2"/>
    <a:srgbClr val="CC006A"/>
    <a:srgbClr val="EA967A"/>
    <a:srgbClr val="E8A6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995639-E556-4DD1-B22B-0FCB81BB18D1}" v="7" dt="2025-08-13T11:05:01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160" autoAdjust="0"/>
  </p:normalViewPr>
  <p:slideViewPr>
    <p:cSldViewPr snapToGrid="0" snapToObjects="1">
      <p:cViewPr varScale="1">
        <p:scale>
          <a:sx n="99" d="100"/>
          <a:sy n="99" d="100"/>
        </p:scale>
        <p:origin x="979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i Sykkö" userId="170732ee-9963-455b-bc57-e1c25bc3355b" providerId="ADAL" clId="{E8995639-E556-4DD1-B22B-0FCB81BB18D1}"/>
    <pc:docChg chg="custSel delSld modSld sldOrd">
      <pc:chgData name="Tommi Sykkö" userId="170732ee-9963-455b-bc57-e1c25bc3355b" providerId="ADAL" clId="{E8995639-E556-4DD1-B22B-0FCB81BB18D1}" dt="2025-08-13T11:05:03.118" v="172" actId="20577"/>
      <pc:docMkLst>
        <pc:docMk/>
      </pc:docMkLst>
      <pc:sldChg chg="del">
        <pc:chgData name="Tommi Sykkö" userId="170732ee-9963-455b-bc57-e1c25bc3355b" providerId="ADAL" clId="{E8995639-E556-4DD1-B22B-0FCB81BB18D1}" dt="2025-08-13T10:56:01.563" v="0" actId="47"/>
        <pc:sldMkLst>
          <pc:docMk/>
          <pc:sldMk cId="3651496749" sldId="649"/>
        </pc:sldMkLst>
      </pc:sldChg>
      <pc:sldChg chg="del">
        <pc:chgData name="Tommi Sykkö" userId="170732ee-9963-455b-bc57-e1c25bc3355b" providerId="ADAL" clId="{E8995639-E556-4DD1-B22B-0FCB81BB18D1}" dt="2025-08-13T10:56:04.862" v="1" actId="47"/>
        <pc:sldMkLst>
          <pc:docMk/>
          <pc:sldMk cId="3417957158" sldId="652"/>
        </pc:sldMkLst>
      </pc:sldChg>
      <pc:sldChg chg="del">
        <pc:chgData name="Tommi Sykkö" userId="170732ee-9963-455b-bc57-e1c25bc3355b" providerId="ADAL" clId="{E8995639-E556-4DD1-B22B-0FCB81BB18D1}" dt="2025-08-13T10:56:19.281" v="11" actId="47"/>
        <pc:sldMkLst>
          <pc:docMk/>
          <pc:sldMk cId="3128580941" sldId="656"/>
        </pc:sldMkLst>
      </pc:sldChg>
      <pc:sldChg chg="del">
        <pc:chgData name="Tommi Sykkö" userId="170732ee-9963-455b-bc57-e1c25bc3355b" providerId="ADAL" clId="{E8995639-E556-4DD1-B22B-0FCB81BB18D1}" dt="2025-08-13T10:56:17.965" v="10" actId="47"/>
        <pc:sldMkLst>
          <pc:docMk/>
          <pc:sldMk cId="1991126122" sldId="657"/>
        </pc:sldMkLst>
      </pc:sldChg>
      <pc:sldChg chg="del">
        <pc:chgData name="Tommi Sykkö" userId="170732ee-9963-455b-bc57-e1c25bc3355b" providerId="ADAL" clId="{E8995639-E556-4DD1-B22B-0FCB81BB18D1}" dt="2025-08-13T10:56:15.767" v="9" actId="47"/>
        <pc:sldMkLst>
          <pc:docMk/>
          <pc:sldMk cId="1263501173" sldId="658"/>
        </pc:sldMkLst>
      </pc:sldChg>
      <pc:sldChg chg="del">
        <pc:chgData name="Tommi Sykkö" userId="170732ee-9963-455b-bc57-e1c25bc3355b" providerId="ADAL" clId="{E8995639-E556-4DD1-B22B-0FCB81BB18D1}" dt="2025-08-13T10:56:14.495" v="8" actId="47"/>
        <pc:sldMkLst>
          <pc:docMk/>
          <pc:sldMk cId="188960988" sldId="659"/>
        </pc:sldMkLst>
      </pc:sldChg>
      <pc:sldChg chg="del">
        <pc:chgData name="Tommi Sykkö" userId="170732ee-9963-455b-bc57-e1c25bc3355b" providerId="ADAL" clId="{E8995639-E556-4DD1-B22B-0FCB81BB18D1}" dt="2025-08-13T10:56:13.308" v="7" actId="47"/>
        <pc:sldMkLst>
          <pc:docMk/>
          <pc:sldMk cId="2119403833" sldId="660"/>
        </pc:sldMkLst>
      </pc:sldChg>
      <pc:sldChg chg="del">
        <pc:chgData name="Tommi Sykkö" userId="170732ee-9963-455b-bc57-e1c25bc3355b" providerId="ADAL" clId="{E8995639-E556-4DD1-B22B-0FCB81BB18D1}" dt="2025-08-13T10:56:11.120" v="5" actId="47"/>
        <pc:sldMkLst>
          <pc:docMk/>
          <pc:sldMk cId="1283213139" sldId="663"/>
        </pc:sldMkLst>
      </pc:sldChg>
      <pc:sldChg chg="del">
        <pc:chgData name="Tommi Sykkö" userId="170732ee-9963-455b-bc57-e1c25bc3355b" providerId="ADAL" clId="{E8995639-E556-4DD1-B22B-0FCB81BB18D1}" dt="2025-08-13T10:56:10.220" v="4" actId="47"/>
        <pc:sldMkLst>
          <pc:docMk/>
          <pc:sldMk cId="37666624" sldId="664"/>
        </pc:sldMkLst>
      </pc:sldChg>
      <pc:sldChg chg="del">
        <pc:chgData name="Tommi Sykkö" userId="170732ee-9963-455b-bc57-e1c25bc3355b" providerId="ADAL" clId="{E8995639-E556-4DD1-B22B-0FCB81BB18D1}" dt="2025-08-13T10:56:09.337" v="3" actId="47"/>
        <pc:sldMkLst>
          <pc:docMk/>
          <pc:sldMk cId="144024052" sldId="665"/>
        </pc:sldMkLst>
      </pc:sldChg>
      <pc:sldChg chg="addSp delSp modSp del mod">
        <pc:chgData name="Tommi Sykkö" userId="170732ee-9963-455b-bc57-e1c25bc3355b" providerId="ADAL" clId="{E8995639-E556-4DD1-B22B-0FCB81BB18D1}" dt="2025-08-13T11:03:41.032" v="115" actId="2696"/>
        <pc:sldMkLst>
          <pc:docMk/>
          <pc:sldMk cId="3775176057" sldId="667"/>
        </pc:sldMkLst>
        <pc:spChg chg="mod">
          <ac:chgData name="Tommi Sykkö" userId="170732ee-9963-455b-bc57-e1c25bc3355b" providerId="ADAL" clId="{E8995639-E556-4DD1-B22B-0FCB81BB18D1}" dt="2025-08-13T10:59:40.579" v="98" actId="20577"/>
          <ac:spMkLst>
            <pc:docMk/>
            <pc:sldMk cId="3775176057" sldId="667"/>
            <ac:spMk id="3" creationId="{40FCF4EA-AB20-91EA-B38F-8B28A672BEB7}"/>
          </ac:spMkLst>
        </pc:spChg>
        <pc:spChg chg="del mod">
          <ac:chgData name="Tommi Sykkö" userId="170732ee-9963-455b-bc57-e1c25bc3355b" providerId="ADAL" clId="{E8995639-E556-4DD1-B22B-0FCB81BB18D1}" dt="2025-08-13T10:57:58.280" v="57" actId="478"/>
          <ac:spMkLst>
            <pc:docMk/>
            <pc:sldMk cId="3775176057" sldId="667"/>
            <ac:spMk id="5" creationId="{255779ED-3BE4-F13D-28CD-AE06595692EE}"/>
          </ac:spMkLst>
        </pc:spChg>
        <pc:spChg chg="del mod">
          <ac:chgData name="Tommi Sykkö" userId="170732ee-9963-455b-bc57-e1c25bc3355b" providerId="ADAL" clId="{E8995639-E556-4DD1-B22B-0FCB81BB18D1}" dt="2025-08-13T10:57:56.926" v="56" actId="478"/>
          <ac:spMkLst>
            <pc:docMk/>
            <pc:sldMk cId="3775176057" sldId="667"/>
            <ac:spMk id="6" creationId="{A79803CB-94C3-209B-5A35-DE8B3B72FD38}"/>
          </ac:spMkLst>
        </pc:spChg>
        <pc:picChg chg="add mod">
          <ac:chgData name="Tommi Sykkö" userId="170732ee-9963-455b-bc57-e1c25bc3355b" providerId="ADAL" clId="{E8995639-E556-4DD1-B22B-0FCB81BB18D1}" dt="2025-08-13T11:00:10.178" v="106"/>
          <ac:picMkLst>
            <pc:docMk/>
            <pc:sldMk cId="3775176057" sldId="667"/>
            <ac:picMk id="2" creationId="{3DDD8325-6C3B-584D-9E63-F458BC7893A7}"/>
          </ac:picMkLst>
        </pc:picChg>
        <pc:picChg chg="add mod">
          <ac:chgData name="Tommi Sykkö" userId="170732ee-9963-455b-bc57-e1c25bc3355b" providerId="ADAL" clId="{E8995639-E556-4DD1-B22B-0FCB81BB18D1}" dt="2025-08-13T11:00:19.459" v="109"/>
          <ac:picMkLst>
            <pc:docMk/>
            <pc:sldMk cId="3775176057" sldId="667"/>
            <ac:picMk id="8" creationId="{49E3B6B7-899C-6B5E-CC0F-4B0D7923B2A2}"/>
          </ac:picMkLst>
        </pc:picChg>
        <pc:picChg chg="del">
          <ac:chgData name="Tommi Sykkö" userId="170732ee-9963-455b-bc57-e1c25bc3355b" providerId="ADAL" clId="{E8995639-E556-4DD1-B22B-0FCB81BB18D1}" dt="2025-08-13T10:56:25.618" v="12" actId="478"/>
          <ac:picMkLst>
            <pc:docMk/>
            <pc:sldMk cId="3775176057" sldId="667"/>
            <ac:picMk id="9" creationId="{18C2C0AE-1CD8-B9F7-85F6-9CCEA2F21A55}"/>
          </ac:picMkLst>
        </pc:picChg>
        <pc:picChg chg="mod">
          <ac:chgData name="Tommi Sykkö" userId="170732ee-9963-455b-bc57-e1c25bc3355b" providerId="ADAL" clId="{E8995639-E556-4DD1-B22B-0FCB81BB18D1}" dt="2025-08-13T10:56:56.869" v="31" actId="1076"/>
          <ac:picMkLst>
            <pc:docMk/>
            <pc:sldMk cId="3775176057" sldId="667"/>
            <ac:picMk id="12" creationId="{3825CB3A-479D-151D-824A-249A3EA26C37}"/>
          </ac:picMkLst>
        </pc:picChg>
        <pc:picChg chg="del mod">
          <ac:chgData name="Tommi Sykkö" userId="170732ee-9963-455b-bc57-e1c25bc3355b" providerId="ADAL" clId="{E8995639-E556-4DD1-B22B-0FCB81BB18D1}" dt="2025-08-13T10:58:51.916" v="79" actId="478"/>
          <ac:picMkLst>
            <pc:docMk/>
            <pc:sldMk cId="3775176057" sldId="667"/>
            <ac:picMk id="13" creationId="{EFD8EDB4-8B1F-7404-81F2-6747893B8836}"/>
          </ac:picMkLst>
        </pc:picChg>
        <pc:picChg chg="del mod">
          <ac:chgData name="Tommi Sykkö" userId="170732ee-9963-455b-bc57-e1c25bc3355b" providerId="ADAL" clId="{E8995639-E556-4DD1-B22B-0FCB81BB18D1}" dt="2025-08-13T10:58:52.702" v="80" actId="478"/>
          <ac:picMkLst>
            <pc:docMk/>
            <pc:sldMk cId="3775176057" sldId="667"/>
            <ac:picMk id="14" creationId="{987684E5-085D-3EDF-EED3-D965F3B0A231}"/>
          </ac:picMkLst>
        </pc:picChg>
        <pc:picChg chg="del">
          <ac:chgData name="Tommi Sykkö" userId="170732ee-9963-455b-bc57-e1c25bc3355b" providerId="ADAL" clId="{E8995639-E556-4DD1-B22B-0FCB81BB18D1}" dt="2025-08-13T10:56:26.973" v="13" actId="478"/>
          <ac:picMkLst>
            <pc:docMk/>
            <pc:sldMk cId="3775176057" sldId="667"/>
            <ac:picMk id="16" creationId="{8A46E136-20C3-CC1D-DCF3-CC2B86F3A570}"/>
          </ac:picMkLst>
        </pc:picChg>
      </pc:sldChg>
      <pc:sldChg chg="del">
        <pc:chgData name="Tommi Sykkö" userId="170732ee-9963-455b-bc57-e1c25bc3355b" providerId="ADAL" clId="{E8995639-E556-4DD1-B22B-0FCB81BB18D1}" dt="2025-08-13T10:56:12.110" v="6" actId="47"/>
        <pc:sldMkLst>
          <pc:docMk/>
          <pc:sldMk cId="1972323829" sldId="669"/>
        </pc:sldMkLst>
      </pc:sldChg>
      <pc:sldChg chg="del">
        <pc:chgData name="Tommi Sykkö" userId="170732ee-9963-455b-bc57-e1c25bc3355b" providerId="ADAL" clId="{E8995639-E556-4DD1-B22B-0FCB81BB18D1}" dt="2025-08-13T10:56:08.039" v="2" actId="47"/>
        <pc:sldMkLst>
          <pc:docMk/>
          <pc:sldMk cId="1524600362" sldId="670"/>
        </pc:sldMkLst>
      </pc:sldChg>
      <pc:sldChg chg="addSp delSp modSp mod ord">
        <pc:chgData name="Tommi Sykkö" userId="170732ee-9963-455b-bc57-e1c25bc3355b" providerId="ADAL" clId="{E8995639-E556-4DD1-B22B-0FCB81BB18D1}" dt="2025-08-13T11:03:06.341" v="114"/>
        <pc:sldMkLst>
          <pc:docMk/>
          <pc:sldMk cId="2666150495" sldId="671"/>
        </pc:sldMkLst>
        <pc:spChg chg="mod">
          <ac:chgData name="Tommi Sykkö" userId="170732ee-9963-455b-bc57-e1c25bc3355b" providerId="ADAL" clId="{E8995639-E556-4DD1-B22B-0FCB81BB18D1}" dt="2025-08-13T10:59:56.215" v="104" actId="20577"/>
          <ac:spMkLst>
            <pc:docMk/>
            <pc:sldMk cId="2666150495" sldId="671"/>
            <ac:spMk id="3" creationId="{8A47A7FB-C652-6316-C85C-10CA53D9259E}"/>
          </ac:spMkLst>
        </pc:spChg>
        <pc:spChg chg="del">
          <ac:chgData name="Tommi Sykkö" userId="170732ee-9963-455b-bc57-e1c25bc3355b" providerId="ADAL" clId="{E8995639-E556-4DD1-B22B-0FCB81BB18D1}" dt="2025-08-13T10:58:58.390" v="83" actId="478"/>
          <ac:spMkLst>
            <pc:docMk/>
            <pc:sldMk cId="2666150495" sldId="671"/>
            <ac:spMk id="5" creationId="{0A154A92-3311-F861-2EBE-C02D42F2CEF0}"/>
          </ac:spMkLst>
        </pc:spChg>
        <pc:spChg chg="del">
          <ac:chgData name="Tommi Sykkö" userId="170732ee-9963-455b-bc57-e1c25bc3355b" providerId="ADAL" clId="{E8995639-E556-4DD1-B22B-0FCB81BB18D1}" dt="2025-08-13T10:59:00.238" v="84" actId="478"/>
          <ac:spMkLst>
            <pc:docMk/>
            <pc:sldMk cId="2666150495" sldId="671"/>
            <ac:spMk id="6" creationId="{BEDF8F50-E067-50CE-2F76-F2A12183A304}"/>
          </ac:spMkLst>
        </pc:spChg>
        <pc:picChg chg="add mod">
          <ac:chgData name="Tommi Sykkö" userId="170732ee-9963-455b-bc57-e1c25bc3355b" providerId="ADAL" clId="{E8995639-E556-4DD1-B22B-0FCB81BB18D1}" dt="2025-08-13T11:00:11.787" v="107"/>
          <ac:picMkLst>
            <pc:docMk/>
            <pc:sldMk cId="2666150495" sldId="671"/>
            <ac:picMk id="2" creationId="{F638D408-5519-DF5E-5B8E-38E454453659}"/>
          </ac:picMkLst>
        </pc:picChg>
        <pc:picChg chg="add mod">
          <ac:chgData name="Tommi Sykkö" userId="170732ee-9963-455b-bc57-e1c25bc3355b" providerId="ADAL" clId="{E8995639-E556-4DD1-B22B-0FCB81BB18D1}" dt="2025-08-13T11:00:21.067" v="110"/>
          <ac:picMkLst>
            <pc:docMk/>
            <pc:sldMk cId="2666150495" sldId="671"/>
            <ac:picMk id="8" creationId="{7C7F876F-7638-65C2-76CD-442F65F7A427}"/>
          </ac:picMkLst>
        </pc:picChg>
        <pc:picChg chg="del">
          <ac:chgData name="Tommi Sykkö" userId="170732ee-9963-455b-bc57-e1c25bc3355b" providerId="ADAL" clId="{E8995639-E556-4DD1-B22B-0FCB81BB18D1}" dt="2025-08-13T10:58:40.349" v="74" actId="478"/>
          <ac:picMkLst>
            <pc:docMk/>
            <pc:sldMk cId="2666150495" sldId="671"/>
            <ac:picMk id="9" creationId="{D8BE2DDA-0E4A-8191-A215-7623A2055E7A}"/>
          </ac:picMkLst>
        </pc:picChg>
        <pc:picChg chg="del">
          <ac:chgData name="Tommi Sykkö" userId="170732ee-9963-455b-bc57-e1c25bc3355b" providerId="ADAL" clId="{E8995639-E556-4DD1-B22B-0FCB81BB18D1}" dt="2025-08-13T10:58:55.650" v="81" actId="478"/>
          <ac:picMkLst>
            <pc:docMk/>
            <pc:sldMk cId="2666150495" sldId="671"/>
            <ac:picMk id="13" creationId="{EBC9646E-BC8F-EE2A-C07F-8234DDBDCE45}"/>
          </ac:picMkLst>
        </pc:picChg>
        <pc:picChg chg="del">
          <ac:chgData name="Tommi Sykkö" userId="170732ee-9963-455b-bc57-e1c25bc3355b" providerId="ADAL" clId="{E8995639-E556-4DD1-B22B-0FCB81BB18D1}" dt="2025-08-13T10:58:56.440" v="82" actId="478"/>
          <ac:picMkLst>
            <pc:docMk/>
            <pc:sldMk cId="2666150495" sldId="671"/>
            <ac:picMk id="14" creationId="{689A5150-F3D4-B09D-6C31-A276A858E1DE}"/>
          </ac:picMkLst>
        </pc:picChg>
        <pc:picChg chg="del">
          <ac:chgData name="Tommi Sykkö" userId="170732ee-9963-455b-bc57-e1c25bc3355b" providerId="ADAL" clId="{E8995639-E556-4DD1-B22B-0FCB81BB18D1}" dt="2025-08-13T10:58:39.285" v="73" actId="478"/>
          <ac:picMkLst>
            <pc:docMk/>
            <pc:sldMk cId="2666150495" sldId="671"/>
            <ac:picMk id="16" creationId="{D954A714-D0FD-16F4-E77B-D0A53F36274D}"/>
          </ac:picMkLst>
        </pc:picChg>
      </pc:sldChg>
      <pc:sldChg chg="delSp modSp mod ord">
        <pc:chgData name="Tommi Sykkö" userId="170732ee-9963-455b-bc57-e1c25bc3355b" providerId="ADAL" clId="{E8995639-E556-4DD1-B22B-0FCB81BB18D1}" dt="2025-08-13T11:04:51.630" v="170" actId="20577"/>
        <pc:sldMkLst>
          <pc:docMk/>
          <pc:sldMk cId="117359255" sldId="672"/>
        </pc:sldMkLst>
        <pc:spChg chg="mod">
          <ac:chgData name="Tommi Sykkö" userId="170732ee-9963-455b-bc57-e1c25bc3355b" providerId="ADAL" clId="{E8995639-E556-4DD1-B22B-0FCB81BB18D1}" dt="2025-08-13T11:04:51.630" v="170" actId="20577"/>
          <ac:spMkLst>
            <pc:docMk/>
            <pc:sldMk cId="117359255" sldId="672"/>
            <ac:spMk id="3" creationId="{AF03B525-8D89-48CB-6283-19DF4CEDB804}"/>
          </ac:spMkLst>
        </pc:spChg>
        <pc:spChg chg="del">
          <ac:chgData name="Tommi Sykkö" userId="170732ee-9963-455b-bc57-e1c25bc3355b" providerId="ADAL" clId="{E8995639-E556-4DD1-B22B-0FCB81BB18D1}" dt="2025-08-13T10:57:09.783" v="32" actId="478"/>
          <ac:spMkLst>
            <pc:docMk/>
            <pc:sldMk cId="117359255" sldId="672"/>
            <ac:spMk id="5" creationId="{8202284B-2D3F-D621-B18F-6B83732CA01E}"/>
          </ac:spMkLst>
        </pc:spChg>
        <pc:spChg chg="del mod">
          <ac:chgData name="Tommi Sykkö" userId="170732ee-9963-455b-bc57-e1c25bc3355b" providerId="ADAL" clId="{E8995639-E556-4DD1-B22B-0FCB81BB18D1}" dt="2025-08-13T10:58:02.375" v="58" actId="478"/>
          <ac:spMkLst>
            <pc:docMk/>
            <pc:sldMk cId="117359255" sldId="672"/>
            <ac:spMk id="6" creationId="{C4DCEB8B-9531-8160-48FA-A89738CF8D20}"/>
          </ac:spMkLst>
        </pc:spChg>
        <pc:picChg chg="del">
          <ac:chgData name="Tommi Sykkö" userId="170732ee-9963-455b-bc57-e1c25bc3355b" providerId="ADAL" clId="{E8995639-E556-4DD1-B22B-0FCB81BB18D1}" dt="2025-08-13T10:57:17.118" v="35" actId="478"/>
          <ac:picMkLst>
            <pc:docMk/>
            <pc:sldMk cId="117359255" sldId="672"/>
            <ac:picMk id="9" creationId="{417A5F2E-CFB8-6097-815E-C1BC6069977D}"/>
          </ac:picMkLst>
        </pc:picChg>
        <pc:picChg chg="mod">
          <ac:chgData name="Tommi Sykkö" userId="170732ee-9963-455b-bc57-e1c25bc3355b" providerId="ADAL" clId="{E8995639-E556-4DD1-B22B-0FCB81BB18D1}" dt="2025-08-13T10:58:33.502" v="72" actId="1076"/>
          <ac:picMkLst>
            <pc:docMk/>
            <pc:sldMk cId="117359255" sldId="672"/>
            <ac:picMk id="13" creationId="{63DA0A2A-107B-6C90-7B0A-2EEFD27F3F52}"/>
          </ac:picMkLst>
        </pc:picChg>
        <pc:picChg chg="mod">
          <ac:chgData name="Tommi Sykkö" userId="170732ee-9963-455b-bc57-e1c25bc3355b" providerId="ADAL" clId="{E8995639-E556-4DD1-B22B-0FCB81BB18D1}" dt="2025-08-13T10:58:30.398" v="71" actId="1076"/>
          <ac:picMkLst>
            <pc:docMk/>
            <pc:sldMk cId="117359255" sldId="672"/>
            <ac:picMk id="14" creationId="{DB13CAC7-A989-4828-B644-5D01C2D035E0}"/>
          </ac:picMkLst>
        </pc:picChg>
        <pc:picChg chg="del">
          <ac:chgData name="Tommi Sykkö" userId="170732ee-9963-455b-bc57-e1c25bc3355b" providerId="ADAL" clId="{E8995639-E556-4DD1-B22B-0FCB81BB18D1}" dt="2025-08-13T10:57:16.410" v="34" actId="478"/>
          <ac:picMkLst>
            <pc:docMk/>
            <pc:sldMk cId="117359255" sldId="672"/>
            <ac:picMk id="16" creationId="{660B7EAD-1155-E3F7-ECB2-1A7FA90A1B71}"/>
          </ac:picMkLst>
        </pc:picChg>
      </pc:sldChg>
      <pc:sldChg chg="addSp delSp modSp mod ord">
        <pc:chgData name="Tommi Sykkö" userId="170732ee-9963-455b-bc57-e1c25bc3355b" providerId="ADAL" clId="{E8995639-E556-4DD1-B22B-0FCB81BB18D1}" dt="2025-08-13T11:05:03.118" v="172" actId="20577"/>
        <pc:sldMkLst>
          <pc:docMk/>
          <pc:sldMk cId="3326089055" sldId="673"/>
        </pc:sldMkLst>
        <pc:spChg chg="mod">
          <ac:chgData name="Tommi Sykkö" userId="170732ee-9963-455b-bc57-e1c25bc3355b" providerId="ADAL" clId="{E8995639-E556-4DD1-B22B-0FCB81BB18D1}" dt="2025-08-13T11:05:03.118" v="172" actId="20577"/>
          <ac:spMkLst>
            <pc:docMk/>
            <pc:sldMk cId="3326089055" sldId="673"/>
            <ac:spMk id="3" creationId="{04CC2AA2-0E99-09A2-B8DC-D1EF5E387B6C}"/>
          </ac:spMkLst>
        </pc:spChg>
        <pc:spChg chg="del mod">
          <ac:chgData name="Tommi Sykkö" userId="170732ee-9963-455b-bc57-e1c25bc3355b" providerId="ADAL" clId="{E8995639-E556-4DD1-B22B-0FCB81BB18D1}" dt="2025-08-13T10:57:54.008" v="55" actId="478"/>
          <ac:spMkLst>
            <pc:docMk/>
            <pc:sldMk cId="3326089055" sldId="673"/>
            <ac:spMk id="5" creationId="{8C9EF5D4-AF68-3922-EB42-CC695277E94F}"/>
          </ac:spMkLst>
        </pc:spChg>
        <pc:spChg chg="del">
          <ac:chgData name="Tommi Sykkö" userId="170732ee-9963-455b-bc57-e1c25bc3355b" providerId="ADAL" clId="{E8995639-E556-4DD1-B22B-0FCB81BB18D1}" dt="2025-08-13T10:57:50.469" v="54" actId="478"/>
          <ac:spMkLst>
            <pc:docMk/>
            <pc:sldMk cId="3326089055" sldId="673"/>
            <ac:spMk id="6" creationId="{C57D435C-7112-BBB8-A819-25482289E39B}"/>
          </ac:spMkLst>
        </pc:spChg>
        <pc:picChg chg="add mod">
          <ac:chgData name="Tommi Sykkö" userId="170732ee-9963-455b-bc57-e1c25bc3355b" providerId="ADAL" clId="{E8995639-E556-4DD1-B22B-0FCB81BB18D1}" dt="2025-08-13T11:00:08.455" v="105"/>
          <ac:picMkLst>
            <pc:docMk/>
            <pc:sldMk cId="3326089055" sldId="673"/>
            <ac:picMk id="2" creationId="{E78B0F5B-A2AB-8C8B-3689-8977EBB6865E}"/>
          </ac:picMkLst>
        </pc:picChg>
        <pc:picChg chg="add mod">
          <ac:chgData name="Tommi Sykkö" userId="170732ee-9963-455b-bc57-e1c25bc3355b" providerId="ADAL" clId="{E8995639-E556-4DD1-B22B-0FCB81BB18D1}" dt="2025-08-13T11:00:17.307" v="108"/>
          <ac:picMkLst>
            <pc:docMk/>
            <pc:sldMk cId="3326089055" sldId="673"/>
            <ac:picMk id="8" creationId="{7D00FA58-BBB3-4E41-F7D0-8763A0884C40}"/>
          </ac:picMkLst>
        </pc:picChg>
        <pc:picChg chg="del">
          <ac:chgData name="Tommi Sykkö" userId="170732ee-9963-455b-bc57-e1c25bc3355b" providerId="ADAL" clId="{E8995639-E556-4DD1-B22B-0FCB81BB18D1}" dt="2025-08-13T10:58:48.395" v="76" actId="478"/>
          <ac:picMkLst>
            <pc:docMk/>
            <pc:sldMk cId="3326089055" sldId="673"/>
            <ac:picMk id="9" creationId="{4077B526-7198-4E53-23DE-3DAD463C09A0}"/>
          </ac:picMkLst>
        </pc:picChg>
        <pc:picChg chg="del">
          <ac:chgData name="Tommi Sykkö" userId="170732ee-9963-455b-bc57-e1c25bc3355b" providerId="ADAL" clId="{E8995639-E556-4DD1-B22B-0FCB81BB18D1}" dt="2025-08-13T10:58:47.010" v="75" actId="478"/>
          <ac:picMkLst>
            <pc:docMk/>
            <pc:sldMk cId="3326089055" sldId="673"/>
            <ac:picMk id="13" creationId="{0B47C878-49DE-13DA-5F85-0FE138FA977A}"/>
          </ac:picMkLst>
        </pc:picChg>
        <pc:picChg chg="del">
          <ac:chgData name="Tommi Sykkö" userId="170732ee-9963-455b-bc57-e1c25bc3355b" providerId="ADAL" clId="{E8995639-E556-4DD1-B22B-0FCB81BB18D1}" dt="2025-08-13T10:58:49.912" v="78" actId="478"/>
          <ac:picMkLst>
            <pc:docMk/>
            <pc:sldMk cId="3326089055" sldId="673"/>
            <ac:picMk id="14" creationId="{B4CD8D9F-42CC-845D-A4EE-12E883BB87EB}"/>
          </ac:picMkLst>
        </pc:picChg>
        <pc:picChg chg="del">
          <ac:chgData name="Tommi Sykkö" userId="170732ee-9963-455b-bc57-e1c25bc3355b" providerId="ADAL" clId="{E8995639-E556-4DD1-B22B-0FCB81BB18D1}" dt="2025-08-13T10:58:49.243" v="77" actId="478"/>
          <ac:picMkLst>
            <pc:docMk/>
            <pc:sldMk cId="3326089055" sldId="673"/>
            <ac:picMk id="16" creationId="{2334A55D-E2AA-25F9-3EEB-C6218E709A6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4CC3E-8269-B04C-9979-CAEC626372E2}" type="datetimeFigureOut">
              <a:rPr lang="fi-FI" smtClean="0"/>
              <a:t>13.8.2025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FCD51-47C8-6349-82AF-1F1661C225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02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9B08E-E981-6649-85CB-F451815BCC27}" type="datetimeFigureOut">
              <a:rPr lang="fi-FI" smtClean="0"/>
              <a:t>13.8.2025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1F819-43F0-3246-9D96-F7758EDA62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83951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458D5-2125-44BA-2946-0F0B8CDDE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5376770E-0BFF-66DB-6B7B-430B8EB9E5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78A355AA-CE4F-EC89-180F-481AC92EC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B0E52CA-BA90-BCF1-DBF9-2B24A27FBF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1F819-43F0-3246-9D96-F7758EDA6201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3105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E5044-B5E7-941E-5B54-09991491A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411F71DD-FA6A-1C5B-D3D6-22EC77460C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11764C4D-97A2-1B1D-1034-6ED432446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F3F38CE-2790-EA2A-4FF4-F5CA1D824B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1F819-43F0-3246-9D96-F7758EDA620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3141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AF06D-503E-1ED3-3B3C-E8F8107E0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0A56EA8E-98C6-2F94-E642-7181BA5891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B52F1AF9-F818-7E37-8DEE-4F65283AC3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7A9FB9C-8080-D58D-D557-46259F83B4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1F819-43F0-3246-9D96-F7758EDA6201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388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älilehti_kuva_tech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3E8BC319-EA33-6B32-8ACD-4AD2E14A29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70" t="23007" r="19443" b="2563"/>
          <a:stretch/>
        </p:blipFill>
        <p:spPr>
          <a:xfrm>
            <a:off x="2078806" y="0"/>
            <a:ext cx="7092000" cy="5184000"/>
          </a:xfrm>
          <a:prstGeom prst="rect">
            <a:avLst/>
          </a:prstGeom>
        </p:spPr>
      </p:pic>
      <p:sp>
        <p:nvSpPr>
          <p:cNvPr id="4" name="Freeform 3"/>
          <p:cNvSpPr/>
          <p:nvPr userDrawn="1"/>
        </p:nvSpPr>
        <p:spPr>
          <a:xfrm>
            <a:off x="0" y="-44671"/>
            <a:ext cx="5839651" cy="5232842"/>
          </a:xfrm>
          <a:custGeom>
            <a:avLst/>
            <a:gdLst>
              <a:gd name="connsiteX0" fmla="*/ 5839651 w 5839651"/>
              <a:gd name="connsiteY0" fmla="*/ 38289 h 5232842"/>
              <a:gd name="connsiteX1" fmla="*/ 2335861 w 5839651"/>
              <a:gd name="connsiteY1" fmla="*/ 5232842 h 5232842"/>
              <a:gd name="connsiteX2" fmla="*/ 0 w 5839651"/>
              <a:gd name="connsiteY2" fmla="*/ 5232842 h 5232842"/>
              <a:gd name="connsiteX3" fmla="*/ 0 w 5839651"/>
              <a:gd name="connsiteY3" fmla="*/ 0 h 5232842"/>
              <a:gd name="connsiteX4" fmla="*/ 5839651 w 5839651"/>
              <a:gd name="connsiteY4" fmla="*/ 38289 h 523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9651" h="5232842">
                <a:moveTo>
                  <a:pt x="5839651" y="38289"/>
                </a:moveTo>
                <a:lnTo>
                  <a:pt x="2335861" y="5232842"/>
                </a:lnTo>
                <a:lnTo>
                  <a:pt x="0" y="5232842"/>
                </a:lnTo>
                <a:lnTo>
                  <a:pt x="0" y="0"/>
                </a:lnTo>
                <a:lnTo>
                  <a:pt x="5839651" y="382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503891" y="1697642"/>
            <a:ext cx="3772914" cy="143877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2800" b="1" u="none" cap="all" baseline="0">
                <a:solidFill>
                  <a:srgbClr val="81156A"/>
                </a:solidFill>
              </a:defRPr>
            </a:lvl1pPr>
          </a:lstStyle>
          <a:p>
            <a:r>
              <a:rPr lang="fi-FI" dirty="0"/>
              <a:t>Otsikko tähän näin</a:t>
            </a:r>
          </a:p>
        </p:txBody>
      </p:sp>
      <p:sp>
        <p:nvSpPr>
          <p:cNvPr id="9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03891" y="3354138"/>
            <a:ext cx="2709209" cy="442798"/>
          </a:xfrm>
          <a:noFill/>
          <a:ln>
            <a:noFill/>
          </a:ln>
        </p:spPr>
        <p:txBody>
          <a:bodyPr tIns="0" anchor="t" anchorCtr="0">
            <a:noAutofit/>
          </a:bodyPr>
          <a:lstStyle>
            <a:lvl1pPr marL="0" indent="0" algn="l" defTabSz="45718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1156A"/>
              </a:buClr>
              <a:buFont typeface="Arial"/>
              <a:buNone/>
              <a:defRPr lang="fi-FI" sz="1100" b="1" i="0" kern="1200" cap="none" spc="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45718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1156A"/>
              </a:buClr>
              <a:buFont typeface="Arial"/>
              <a:buNone/>
            </a:pPr>
            <a:r>
              <a:rPr lang="fi-FI" noProof="0" dirty="0"/>
              <a:t>Muutaman sanan Ingressi tai tekijän nimi yms.</a:t>
            </a:r>
            <a:endParaRPr lang="fi-FI" dirty="0"/>
          </a:p>
        </p:txBody>
      </p:sp>
      <p:sp>
        <p:nvSpPr>
          <p:cNvPr id="3" name="Freeform 2"/>
          <p:cNvSpPr/>
          <p:nvPr userDrawn="1"/>
        </p:nvSpPr>
        <p:spPr>
          <a:xfrm>
            <a:off x="2340629" y="2156767"/>
            <a:ext cx="4090946" cy="3031219"/>
          </a:xfrm>
          <a:custGeom>
            <a:avLst/>
            <a:gdLst>
              <a:gd name="connsiteX0" fmla="*/ 2042282 w 4090946"/>
              <a:gd name="connsiteY0" fmla="*/ 0 h 3031219"/>
              <a:gd name="connsiteX1" fmla="*/ 4090946 w 4090946"/>
              <a:gd name="connsiteY1" fmla="*/ 3031219 h 3031219"/>
              <a:gd name="connsiteX2" fmla="*/ 0 w 4090946"/>
              <a:gd name="connsiteY2" fmla="*/ 3031219 h 3031219"/>
              <a:gd name="connsiteX3" fmla="*/ 2042282 w 4090946"/>
              <a:gd name="connsiteY3" fmla="*/ 0 h 303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0946" h="3031219">
                <a:moveTo>
                  <a:pt x="2042282" y="0"/>
                </a:moveTo>
                <a:lnTo>
                  <a:pt x="4090946" y="3031219"/>
                </a:lnTo>
                <a:lnTo>
                  <a:pt x="0" y="3031219"/>
                </a:lnTo>
                <a:lnTo>
                  <a:pt x="2042282" y="0"/>
                </a:lnTo>
                <a:close/>
              </a:path>
            </a:pathLst>
          </a:custGeom>
          <a:solidFill>
            <a:srgbClr val="81156A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" name="Kuva 12" descr="VAMK_logo_väri_posit_RGB_M.png">
            <a:extLst>
              <a:ext uri="{FF2B5EF4-FFF2-40B4-BE49-F238E27FC236}">
                <a16:creationId xmlns:a16="http://schemas.microsoft.com/office/drawing/2014/main" id="{4E3C1A0C-F84A-E954-0B75-F8D0B7B440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26" y="453480"/>
            <a:ext cx="996950" cy="5376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BEFFAC-477D-F63D-1775-15B365547BAB}"/>
              </a:ext>
            </a:extLst>
          </p:cNvPr>
          <p:cNvSpPr/>
          <p:nvPr userDrawn="1"/>
        </p:nvSpPr>
        <p:spPr>
          <a:xfrm flipV="1">
            <a:off x="503891" y="3185465"/>
            <a:ext cx="2798109" cy="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013" dirty="0">
              <a:solidFill>
                <a:srgbClr val="94C61A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862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älilehti_kuva_tech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2690A9AA-CBF9-1D61-A410-4C454AFD91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44903" y="9258"/>
            <a:ext cx="5516866" cy="515275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18 h 10018"/>
              <a:gd name="connsiteX1" fmla="*/ 2 w 10000"/>
              <a:gd name="connsiteY1" fmla="*/ 0 h 10018"/>
              <a:gd name="connsiteX2" fmla="*/ 10000 w 10000"/>
              <a:gd name="connsiteY2" fmla="*/ 18 h 10018"/>
              <a:gd name="connsiteX3" fmla="*/ 8000 w 10000"/>
              <a:gd name="connsiteY3" fmla="*/ 10018 h 10018"/>
              <a:gd name="connsiteX4" fmla="*/ 0 w 10000"/>
              <a:gd name="connsiteY4" fmla="*/ 10018 h 10018"/>
              <a:gd name="connsiteX0" fmla="*/ 0 w 10000"/>
              <a:gd name="connsiteY0" fmla="*/ 10018 h 10018"/>
              <a:gd name="connsiteX1" fmla="*/ 2 w 10000"/>
              <a:gd name="connsiteY1" fmla="*/ 0 h 10018"/>
              <a:gd name="connsiteX2" fmla="*/ 10000 w 10000"/>
              <a:gd name="connsiteY2" fmla="*/ 18 h 10018"/>
              <a:gd name="connsiteX3" fmla="*/ 9998 w 10000"/>
              <a:gd name="connsiteY3" fmla="*/ 10018 h 10018"/>
              <a:gd name="connsiteX4" fmla="*/ 0 w 10000"/>
              <a:gd name="connsiteY4" fmla="*/ 10018 h 10018"/>
              <a:gd name="connsiteX0" fmla="*/ 0 w 13968"/>
              <a:gd name="connsiteY0" fmla="*/ 10036 h 10036"/>
              <a:gd name="connsiteX1" fmla="*/ 3970 w 13968"/>
              <a:gd name="connsiteY1" fmla="*/ 0 h 10036"/>
              <a:gd name="connsiteX2" fmla="*/ 13968 w 13968"/>
              <a:gd name="connsiteY2" fmla="*/ 18 h 10036"/>
              <a:gd name="connsiteX3" fmla="*/ 13966 w 13968"/>
              <a:gd name="connsiteY3" fmla="*/ 10018 h 10036"/>
              <a:gd name="connsiteX4" fmla="*/ 0 w 13968"/>
              <a:gd name="connsiteY4" fmla="*/ 10036 h 10036"/>
              <a:gd name="connsiteX0" fmla="*/ 0 w 13968"/>
              <a:gd name="connsiteY0" fmla="*/ 10036 h 10036"/>
              <a:gd name="connsiteX1" fmla="*/ 3970 w 13968"/>
              <a:gd name="connsiteY1" fmla="*/ 0 h 10036"/>
              <a:gd name="connsiteX2" fmla="*/ 13968 w 13968"/>
              <a:gd name="connsiteY2" fmla="*/ 18 h 10036"/>
              <a:gd name="connsiteX3" fmla="*/ 13966 w 13968"/>
              <a:gd name="connsiteY3" fmla="*/ 10018 h 10036"/>
              <a:gd name="connsiteX4" fmla="*/ 0 w 13968"/>
              <a:gd name="connsiteY4" fmla="*/ 10036 h 10036"/>
              <a:gd name="connsiteX0" fmla="*/ 0 w 13968"/>
              <a:gd name="connsiteY0" fmla="*/ 10036 h 10036"/>
              <a:gd name="connsiteX1" fmla="*/ 3970 w 13968"/>
              <a:gd name="connsiteY1" fmla="*/ 0 h 10036"/>
              <a:gd name="connsiteX2" fmla="*/ 13968 w 13968"/>
              <a:gd name="connsiteY2" fmla="*/ 18 h 10036"/>
              <a:gd name="connsiteX3" fmla="*/ 13966 w 13968"/>
              <a:gd name="connsiteY3" fmla="*/ 10018 h 10036"/>
              <a:gd name="connsiteX4" fmla="*/ 0 w 13968"/>
              <a:gd name="connsiteY4" fmla="*/ 10036 h 10036"/>
              <a:gd name="connsiteX0" fmla="*/ 0 w 13968"/>
              <a:gd name="connsiteY0" fmla="*/ 10018 h 10018"/>
              <a:gd name="connsiteX1" fmla="*/ 2788 w 13968"/>
              <a:gd name="connsiteY1" fmla="*/ 0 h 10018"/>
              <a:gd name="connsiteX2" fmla="*/ 13968 w 13968"/>
              <a:gd name="connsiteY2" fmla="*/ 0 h 10018"/>
              <a:gd name="connsiteX3" fmla="*/ 13966 w 13968"/>
              <a:gd name="connsiteY3" fmla="*/ 10000 h 10018"/>
              <a:gd name="connsiteX4" fmla="*/ 0 w 13968"/>
              <a:gd name="connsiteY4" fmla="*/ 10018 h 10018"/>
              <a:gd name="connsiteX0" fmla="*/ 0 w 16951"/>
              <a:gd name="connsiteY0" fmla="*/ 10018 h 10018"/>
              <a:gd name="connsiteX1" fmla="*/ 2788 w 16951"/>
              <a:gd name="connsiteY1" fmla="*/ 0 h 10018"/>
              <a:gd name="connsiteX2" fmla="*/ 16951 w 16951"/>
              <a:gd name="connsiteY2" fmla="*/ 0 h 10018"/>
              <a:gd name="connsiteX3" fmla="*/ 13966 w 16951"/>
              <a:gd name="connsiteY3" fmla="*/ 10000 h 10018"/>
              <a:gd name="connsiteX4" fmla="*/ 0 w 16951"/>
              <a:gd name="connsiteY4" fmla="*/ 10018 h 10018"/>
              <a:gd name="connsiteX0" fmla="*/ 0 w 16951"/>
              <a:gd name="connsiteY0" fmla="*/ 10018 h 10018"/>
              <a:gd name="connsiteX1" fmla="*/ 2788 w 16951"/>
              <a:gd name="connsiteY1" fmla="*/ 0 h 10018"/>
              <a:gd name="connsiteX2" fmla="*/ 16951 w 16951"/>
              <a:gd name="connsiteY2" fmla="*/ 0 h 10018"/>
              <a:gd name="connsiteX3" fmla="*/ 13966 w 16951"/>
              <a:gd name="connsiteY3" fmla="*/ 10000 h 10018"/>
              <a:gd name="connsiteX4" fmla="*/ 0 w 16951"/>
              <a:gd name="connsiteY4" fmla="*/ 10018 h 10018"/>
              <a:gd name="connsiteX0" fmla="*/ 0 w 16977"/>
              <a:gd name="connsiteY0" fmla="*/ 10018 h 10018"/>
              <a:gd name="connsiteX1" fmla="*/ 2788 w 16977"/>
              <a:gd name="connsiteY1" fmla="*/ 0 h 10018"/>
              <a:gd name="connsiteX2" fmla="*/ 16951 w 16977"/>
              <a:gd name="connsiteY2" fmla="*/ 0 h 10018"/>
              <a:gd name="connsiteX3" fmla="*/ 16977 w 16977"/>
              <a:gd name="connsiteY3" fmla="*/ 10000 h 10018"/>
              <a:gd name="connsiteX4" fmla="*/ 0 w 16977"/>
              <a:gd name="connsiteY4" fmla="*/ 10018 h 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77" h="10018">
                <a:moveTo>
                  <a:pt x="0" y="10018"/>
                </a:moveTo>
                <a:cubicBezTo>
                  <a:pt x="29" y="10039"/>
                  <a:pt x="2843" y="15"/>
                  <a:pt x="2788" y="0"/>
                </a:cubicBezTo>
                <a:lnTo>
                  <a:pt x="16951" y="0"/>
                </a:lnTo>
                <a:cubicBezTo>
                  <a:pt x="16978" y="26"/>
                  <a:pt x="16978" y="6667"/>
                  <a:pt x="16977" y="10000"/>
                </a:cubicBezTo>
                <a:lnTo>
                  <a:pt x="0" y="1001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4E8F4C-B6DB-A972-D696-3AD47D03E51E}"/>
              </a:ext>
            </a:extLst>
          </p:cNvPr>
          <p:cNvSpPr/>
          <p:nvPr userDrawn="1"/>
        </p:nvSpPr>
        <p:spPr>
          <a:xfrm>
            <a:off x="0" y="0"/>
            <a:ext cx="2286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3EF79501-B610-73D8-9120-CF521480C7E8}"/>
              </a:ext>
            </a:extLst>
          </p:cNvPr>
          <p:cNvSpPr/>
          <p:nvPr userDrawn="1"/>
        </p:nvSpPr>
        <p:spPr>
          <a:xfrm>
            <a:off x="1011220" y="0"/>
            <a:ext cx="3535200" cy="5143500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503890" y="1697642"/>
            <a:ext cx="3493015" cy="143877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2800" b="1" u="none" cap="none" baseline="0">
                <a:solidFill>
                  <a:srgbClr val="D64120"/>
                </a:solidFill>
              </a:defRPr>
            </a:lvl1pPr>
          </a:lstStyle>
          <a:p>
            <a:r>
              <a:rPr lang="fi-FI" dirty="0"/>
              <a:t>Otsikko tähän </a:t>
            </a:r>
            <a:br>
              <a:rPr lang="fi-FI" dirty="0"/>
            </a:br>
            <a:r>
              <a:rPr lang="fi-FI" dirty="0"/>
              <a:t>näin</a:t>
            </a:r>
          </a:p>
        </p:txBody>
      </p:sp>
      <p:sp>
        <p:nvSpPr>
          <p:cNvPr id="9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03891" y="3354138"/>
            <a:ext cx="2683809" cy="442798"/>
          </a:xfrm>
          <a:noFill/>
          <a:ln>
            <a:noFill/>
          </a:ln>
        </p:spPr>
        <p:txBody>
          <a:bodyPr tIns="0" anchor="t" anchorCtr="0"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lang="fi-FI" sz="1100" b="1" i="0" kern="1200" cap="none" spc="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45718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1156A"/>
              </a:buClr>
              <a:buFont typeface="Arial"/>
              <a:buNone/>
            </a:pPr>
            <a:r>
              <a:rPr lang="fi-FI" noProof="0" dirty="0"/>
              <a:t>Muutaman sanan Ingressi tai tekijän nimi yms.</a:t>
            </a:r>
            <a:endParaRPr lang="fi-FI" dirty="0"/>
          </a:p>
        </p:txBody>
      </p:sp>
      <p:pic>
        <p:nvPicPr>
          <p:cNvPr id="11" name="Kuva 10" descr="VAMK_logo_WHITE_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2" y="4123620"/>
            <a:ext cx="1011237" cy="545365"/>
          </a:xfrm>
          <a:prstGeom prst="rect">
            <a:avLst/>
          </a:prstGeom>
        </p:spPr>
      </p:pic>
      <p:pic>
        <p:nvPicPr>
          <p:cNvPr id="2" name="Kuva 12" descr="VAMK_logo_väri_posit_RGB_M.png">
            <a:extLst>
              <a:ext uri="{FF2B5EF4-FFF2-40B4-BE49-F238E27FC236}">
                <a16:creationId xmlns:a16="http://schemas.microsoft.com/office/drawing/2014/main" id="{6E9356D8-8973-3874-DFD1-4E2AE17B7F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26" y="453480"/>
            <a:ext cx="996950" cy="5376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431B80-3F95-CC17-6616-40BB9FF53AD6}"/>
              </a:ext>
            </a:extLst>
          </p:cNvPr>
          <p:cNvSpPr/>
          <p:nvPr userDrawn="1"/>
        </p:nvSpPr>
        <p:spPr>
          <a:xfrm flipV="1">
            <a:off x="503891" y="3185465"/>
            <a:ext cx="2798109" cy="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013" dirty="0">
              <a:solidFill>
                <a:srgbClr val="94C61A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7652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8D24592-9EC1-E441-AA3D-22F5EFED9B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412" y="548899"/>
            <a:ext cx="6948108" cy="383049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400" b="1" i="0" kern="0" spc="113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r>
              <a:rPr lang="id-ID" dirty="0" err="1"/>
              <a:t>Otsikko</a:t>
            </a:r>
            <a:r>
              <a:rPr lang="id-ID" dirty="0"/>
              <a:t> </a:t>
            </a:r>
            <a:r>
              <a:rPr lang="id-ID" dirty="0" err="1"/>
              <a:t>tähän</a:t>
            </a:r>
            <a:r>
              <a:rPr lang="id-ID" dirty="0"/>
              <a:t> </a:t>
            </a:r>
            <a:r>
              <a:rPr lang="id-ID" dirty="0" err="1"/>
              <a:t>näin</a:t>
            </a:r>
            <a:endParaRPr lang="id-ID" dirty="0"/>
          </a:p>
        </p:txBody>
      </p:sp>
      <p:pic>
        <p:nvPicPr>
          <p:cNvPr id="9" name="Kuva 11" descr="VAMK_logo_väri_posit_RGB_M.png">
            <a:extLst>
              <a:ext uri="{FF2B5EF4-FFF2-40B4-BE49-F238E27FC236}">
                <a16:creationId xmlns:a16="http://schemas.microsoft.com/office/drawing/2014/main" id="{06A561FF-4DD9-AF48-A397-0E7FE7264E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864" y="311491"/>
            <a:ext cx="996950" cy="53766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7C24D85F-9362-9249-B2FC-CA28B0FF0AF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57202" y="1245274"/>
            <a:ext cx="8229599" cy="343467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rgbClr val="81156A"/>
                </a:solidFill>
              </a:defRPr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0EABAC-9F06-AE13-37F7-3008A34ECA11}"/>
              </a:ext>
            </a:extLst>
          </p:cNvPr>
          <p:cNvSpPr/>
          <p:nvPr userDrawn="1"/>
        </p:nvSpPr>
        <p:spPr>
          <a:xfrm flipV="1">
            <a:off x="478412" y="972588"/>
            <a:ext cx="2798109" cy="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013" dirty="0">
              <a:solidFill>
                <a:srgbClr val="94C61A"/>
              </a:solidFill>
              <a:highlight>
                <a:srgbClr val="FFFF00"/>
              </a:highlight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AB4086E-B6C2-1420-E756-5D0CAF51F33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57867" y="4880600"/>
            <a:ext cx="3894667" cy="257799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VAMK esitys 01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89DB3FC8-AD08-6818-A611-A774FB3F1B7A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57201" y="4880600"/>
            <a:ext cx="1100667" cy="257799"/>
          </a:xfrm>
        </p:spPr>
        <p:txBody>
          <a:bodyPr/>
          <a:lstStyle/>
          <a:p>
            <a:fld id="{07D0B750-A11A-C24B-85BC-1765EE0E3E3B}" type="datetime1">
              <a:rPr lang="fi-FI" smtClean="0"/>
              <a:pPr/>
              <a:t>13.8.2025</a:t>
            </a:fld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E5459CA-E353-4504-0390-D66A88D55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9705" y="4864099"/>
            <a:ext cx="787400" cy="257799"/>
          </a:xfrm>
          <a:prstGeom prst="rect">
            <a:avLst/>
          </a:prstGeom>
        </p:spPr>
        <p:txBody>
          <a:bodyPr/>
          <a:lstStyle>
            <a:lvl1pPr algn="r">
              <a:defRPr sz="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fld id="{8A3A4AA0-38E2-334C-8F4C-CB0E41D8D2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908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8D24592-9EC1-E441-AA3D-22F5EFED9B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412" y="548899"/>
            <a:ext cx="6948108" cy="383049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400" b="1" i="0" kern="0" spc="113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r>
              <a:rPr lang="id-ID" dirty="0" err="1"/>
              <a:t>Otsikko</a:t>
            </a:r>
            <a:r>
              <a:rPr lang="id-ID" dirty="0"/>
              <a:t> </a:t>
            </a:r>
            <a:r>
              <a:rPr lang="id-ID" dirty="0" err="1"/>
              <a:t>tähän</a:t>
            </a:r>
            <a:r>
              <a:rPr lang="id-ID" dirty="0"/>
              <a:t> </a:t>
            </a:r>
            <a:r>
              <a:rPr lang="id-ID" dirty="0" err="1"/>
              <a:t>näin</a:t>
            </a:r>
            <a:endParaRPr lang="id-ID" dirty="0"/>
          </a:p>
        </p:txBody>
      </p:sp>
      <p:pic>
        <p:nvPicPr>
          <p:cNvPr id="9" name="Kuva 11" descr="VAMK_logo_väri_posit_RGB_M.png">
            <a:extLst>
              <a:ext uri="{FF2B5EF4-FFF2-40B4-BE49-F238E27FC236}">
                <a16:creationId xmlns:a16="http://schemas.microsoft.com/office/drawing/2014/main" id="{06A561FF-4DD9-AF48-A397-0E7FE7264E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864" y="311491"/>
            <a:ext cx="996950" cy="53766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7C24D85F-9362-9249-B2FC-CA28B0FF0AF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57202" y="1725132"/>
            <a:ext cx="8229599" cy="295481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rgbClr val="81156A"/>
                </a:solidFill>
              </a:defRPr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0EABAC-9F06-AE13-37F7-3008A34ECA11}"/>
              </a:ext>
            </a:extLst>
          </p:cNvPr>
          <p:cNvSpPr/>
          <p:nvPr userDrawn="1"/>
        </p:nvSpPr>
        <p:spPr>
          <a:xfrm flipV="1">
            <a:off x="478412" y="972588"/>
            <a:ext cx="2798109" cy="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013" dirty="0">
              <a:solidFill>
                <a:srgbClr val="94C61A"/>
              </a:solidFill>
              <a:highlight>
                <a:srgbClr val="FFFF00"/>
              </a:highlight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AB4086E-B6C2-1420-E756-5D0CAF51F33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57867" y="4880600"/>
            <a:ext cx="3894667" cy="257799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VAMK esitys 01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89DB3FC8-AD08-6818-A611-A774FB3F1B7A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57201" y="4880600"/>
            <a:ext cx="1100667" cy="257799"/>
          </a:xfrm>
        </p:spPr>
        <p:txBody>
          <a:bodyPr/>
          <a:lstStyle/>
          <a:p>
            <a:fld id="{07D0B750-A11A-C24B-85BC-1765EE0E3E3B}" type="datetime1">
              <a:rPr lang="fi-FI" smtClean="0"/>
              <a:pPr/>
              <a:t>13.8.2025</a:t>
            </a:fld>
            <a:endParaRPr lang="fi-FI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67FC64-218F-6C23-188E-36F84EC3C0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412" y="931948"/>
            <a:ext cx="6948108" cy="383049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800" b="1" i="0" kern="0" spc="113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r>
              <a:rPr lang="id-ID" dirty="0" err="1"/>
              <a:t>Alaotsikko</a:t>
            </a:r>
            <a:r>
              <a:rPr lang="id-ID" dirty="0"/>
              <a:t> </a:t>
            </a:r>
            <a:r>
              <a:rPr lang="id-ID" dirty="0" err="1"/>
              <a:t>tähän</a:t>
            </a:r>
            <a:r>
              <a:rPr lang="id-ID" dirty="0"/>
              <a:t> </a:t>
            </a:r>
            <a:r>
              <a:rPr lang="id-ID" dirty="0" err="1"/>
              <a:t>näin</a:t>
            </a:r>
            <a:endParaRPr lang="id-ID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F031F19-250E-8BCC-AB0D-3BB44F11A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9705" y="4864099"/>
            <a:ext cx="787400" cy="257799"/>
          </a:xfrm>
          <a:prstGeom prst="rect">
            <a:avLst/>
          </a:prstGeom>
        </p:spPr>
        <p:txBody>
          <a:bodyPr/>
          <a:lstStyle>
            <a:lvl1pPr algn="r">
              <a:defRPr sz="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fld id="{8A3A4AA0-38E2-334C-8F4C-CB0E41D8D2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953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2"/>
          <p:cNvSpPr>
            <a:spLocks noGrp="1"/>
          </p:cNvSpPr>
          <p:nvPr>
            <p:ph idx="11" hasCustomPrompt="1"/>
          </p:nvPr>
        </p:nvSpPr>
        <p:spPr>
          <a:xfrm>
            <a:off x="4648202" y="1207230"/>
            <a:ext cx="4038599" cy="356869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rgbClr val="81156A"/>
                </a:solidFill>
              </a:defRPr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isällön paikkamerkki 2"/>
          <p:cNvSpPr>
            <a:spLocks noGrp="1"/>
          </p:cNvSpPr>
          <p:nvPr>
            <p:ph idx="10" hasCustomPrompt="1"/>
          </p:nvPr>
        </p:nvSpPr>
        <p:spPr>
          <a:xfrm>
            <a:off x="457202" y="1207230"/>
            <a:ext cx="4038599" cy="356869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rgbClr val="81156A"/>
                </a:solidFill>
              </a:defRPr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11" descr="VAMK_logo_väri_posit_RGB_M.png">
            <a:extLst>
              <a:ext uri="{FF2B5EF4-FFF2-40B4-BE49-F238E27FC236}">
                <a16:creationId xmlns:a16="http://schemas.microsoft.com/office/drawing/2014/main" id="{E744FAC3-5100-A346-9429-25C2D1AFD7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864" y="311491"/>
            <a:ext cx="996950" cy="537660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7A890CD-28AC-F844-AEDC-32F4999A34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412" y="548899"/>
            <a:ext cx="6948108" cy="383049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400" b="1" i="0" kern="0" spc="113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r>
              <a:rPr lang="id-ID" dirty="0" err="1"/>
              <a:t>Otsikko</a:t>
            </a:r>
            <a:r>
              <a:rPr lang="id-ID" dirty="0"/>
              <a:t> </a:t>
            </a:r>
            <a:r>
              <a:rPr lang="id-ID" dirty="0" err="1"/>
              <a:t>tähän</a:t>
            </a:r>
            <a:r>
              <a:rPr lang="id-ID" dirty="0"/>
              <a:t> </a:t>
            </a:r>
            <a:r>
              <a:rPr lang="id-ID" dirty="0" err="1"/>
              <a:t>näin</a:t>
            </a:r>
            <a:endParaRPr lang="id-ID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982210-597C-6F4F-4818-E87C40A15FF1}"/>
              </a:ext>
            </a:extLst>
          </p:cNvPr>
          <p:cNvSpPr/>
          <p:nvPr userDrawn="1"/>
        </p:nvSpPr>
        <p:spPr>
          <a:xfrm flipV="1">
            <a:off x="478412" y="972588"/>
            <a:ext cx="2798109" cy="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013" dirty="0">
              <a:solidFill>
                <a:srgbClr val="94C61A"/>
              </a:solidFill>
              <a:highlight>
                <a:srgbClr val="FFFF00"/>
              </a:highlight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177F2C4-40AE-9B04-0DC5-71F1995F9C1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57867" y="4880600"/>
            <a:ext cx="3894667" cy="257799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VAMK esitys 01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1FA51830-0D1C-E1DE-B2C2-1CCEFDE62EE8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57201" y="4880600"/>
            <a:ext cx="1100667" cy="257799"/>
          </a:xfrm>
        </p:spPr>
        <p:txBody>
          <a:bodyPr/>
          <a:lstStyle/>
          <a:p>
            <a:fld id="{07D0B750-A11A-C24B-85BC-1765EE0E3E3B}" type="datetime1">
              <a:rPr lang="fi-FI" smtClean="0"/>
              <a:pPr/>
              <a:t>13.8.2025</a:t>
            </a:fld>
            <a:endParaRPr lang="fi-FI" dirty="0"/>
          </a:p>
        </p:txBody>
      </p:sp>
      <p:sp>
        <p:nvSpPr>
          <p:cNvPr id="5" name="Dian numeron paikkamerkki 6">
            <a:extLst>
              <a:ext uri="{FF2B5EF4-FFF2-40B4-BE49-F238E27FC236}">
                <a16:creationId xmlns:a16="http://schemas.microsoft.com/office/drawing/2014/main" id="{A8D5ACEF-867D-59D5-B46D-C0F5BB668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9705" y="4864099"/>
            <a:ext cx="787400" cy="257799"/>
          </a:xfrm>
          <a:prstGeom prst="rect">
            <a:avLst/>
          </a:prstGeom>
        </p:spPr>
        <p:txBody>
          <a:bodyPr/>
          <a:lstStyle>
            <a:lvl1pPr algn="r">
              <a:defRPr sz="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fld id="{8A3A4AA0-38E2-334C-8F4C-CB0E41D8D2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73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7202" y="1344471"/>
            <a:ext cx="2562802" cy="337021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0" hasCustomPrompt="1"/>
          </p:nvPr>
        </p:nvSpPr>
        <p:spPr>
          <a:xfrm>
            <a:off x="3292608" y="1341119"/>
            <a:ext cx="2562802" cy="337021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Sisällön paikkamerkki 2"/>
          <p:cNvSpPr>
            <a:spLocks noGrp="1"/>
          </p:cNvSpPr>
          <p:nvPr>
            <p:ph sz="half" idx="11" hasCustomPrompt="1"/>
          </p:nvPr>
        </p:nvSpPr>
        <p:spPr>
          <a:xfrm>
            <a:off x="6123999" y="1344471"/>
            <a:ext cx="2562802" cy="337021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7" name="Kuva 11" descr="VAMK_logo_väri_posit_RGB_M.png">
            <a:extLst>
              <a:ext uri="{FF2B5EF4-FFF2-40B4-BE49-F238E27FC236}">
                <a16:creationId xmlns:a16="http://schemas.microsoft.com/office/drawing/2014/main" id="{3BA3E38A-C6A2-A046-9A88-AAD46836F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864" y="311491"/>
            <a:ext cx="996950" cy="537660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19A07E1-8605-2E46-8645-A4B9554FB8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412" y="548899"/>
            <a:ext cx="6948108" cy="383049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400" b="1" i="0" kern="0" spc="113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r>
              <a:rPr lang="id-ID" dirty="0" err="1"/>
              <a:t>Otsikko</a:t>
            </a:r>
            <a:r>
              <a:rPr lang="id-ID" dirty="0"/>
              <a:t> </a:t>
            </a:r>
            <a:r>
              <a:rPr lang="id-ID" dirty="0" err="1"/>
              <a:t>tähän</a:t>
            </a:r>
            <a:r>
              <a:rPr lang="id-ID" dirty="0"/>
              <a:t> </a:t>
            </a:r>
            <a:r>
              <a:rPr lang="id-ID" dirty="0" err="1"/>
              <a:t>näin</a:t>
            </a:r>
            <a:endParaRPr lang="id-ID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FD3819-3526-2963-AB83-0ADA7747723F}"/>
              </a:ext>
            </a:extLst>
          </p:cNvPr>
          <p:cNvSpPr/>
          <p:nvPr userDrawn="1"/>
        </p:nvSpPr>
        <p:spPr>
          <a:xfrm flipV="1">
            <a:off x="478412" y="972588"/>
            <a:ext cx="2798109" cy="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013" dirty="0">
              <a:solidFill>
                <a:srgbClr val="94C61A"/>
              </a:solidFill>
              <a:highlight>
                <a:srgbClr val="FFFF00"/>
              </a:highligh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43F813-157E-9BEB-D920-178256951DB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57867" y="4880600"/>
            <a:ext cx="3894667" cy="257799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VAMK esitys 01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CA3EF2B6-3F6E-F266-4B0E-6CB6E5679CD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57201" y="4880600"/>
            <a:ext cx="1100667" cy="257799"/>
          </a:xfrm>
        </p:spPr>
        <p:txBody>
          <a:bodyPr/>
          <a:lstStyle/>
          <a:p>
            <a:fld id="{07D0B750-A11A-C24B-85BC-1765EE0E3E3B}" type="datetime1">
              <a:rPr lang="fi-FI" smtClean="0"/>
              <a:pPr/>
              <a:t>13.8.2025</a:t>
            </a:fld>
            <a:endParaRPr lang="fi-FI" dirty="0"/>
          </a:p>
        </p:txBody>
      </p:sp>
      <p:sp>
        <p:nvSpPr>
          <p:cNvPr id="6" name="Dian numeron paikkamerkki 6">
            <a:extLst>
              <a:ext uri="{FF2B5EF4-FFF2-40B4-BE49-F238E27FC236}">
                <a16:creationId xmlns:a16="http://schemas.microsoft.com/office/drawing/2014/main" id="{963ABF48-F97F-6B15-FADA-DEEFBD69F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9705" y="4864099"/>
            <a:ext cx="787400" cy="257799"/>
          </a:xfrm>
          <a:prstGeom prst="rect">
            <a:avLst/>
          </a:prstGeom>
        </p:spPr>
        <p:txBody>
          <a:bodyPr/>
          <a:lstStyle>
            <a:lvl1pPr algn="r">
              <a:defRPr sz="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fld id="{8A3A4AA0-38E2-334C-8F4C-CB0E41D8D2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00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älilehti_kuva_tech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VAMK_logo_WHITE_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2" y="4123620"/>
            <a:ext cx="1011237" cy="545365"/>
          </a:xfrm>
          <a:prstGeom prst="rect">
            <a:avLst/>
          </a:prstGeom>
        </p:spPr>
      </p:pic>
      <p:pic>
        <p:nvPicPr>
          <p:cNvPr id="2" name="Kuva 12" descr="VAMK_logo_väri_posit_RGB_M.png">
            <a:extLst>
              <a:ext uri="{FF2B5EF4-FFF2-40B4-BE49-F238E27FC236}">
                <a16:creationId xmlns:a16="http://schemas.microsoft.com/office/drawing/2014/main" id="{6E9356D8-8973-3874-DFD1-4E2AE17B7F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26" y="453480"/>
            <a:ext cx="996950" cy="537660"/>
          </a:xfrm>
          <a:prstGeom prst="rect">
            <a:avLst/>
          </a:prstGeom>
        </p:spPr>
      </p:pic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30487FD-FC5C-A7F8-F7E7-B14C86BF37F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92126" y="1947895"/>
            <a:ext cx="4235322" cy="289842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rgbClr val="81156A"/>
                </a:solidFill>
              </a:defRPr>
            </a:lvl5pPr>
          </a:lstStyle>
          <a:p>
            <a:pPr lvl="0"/>
            <a:r>
              <a:rPr lang="fi-FI" dirty="0"/>
              <a:t>Muokkaa tekstinapsauttamalla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B8C72BA-B820-9A21-D06E-452CF0C464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336" y="1289563"/>
            <a:ext cx="2993672" cy="311105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400" b="1" i="0" kern="0" spc="113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r>
              <a:rPr lang="id-ID" dirty="0" err="1"/>
              <a:t>Otsikko</a:t>
            </a:r>
            <a:r>
              <a:rPr lang="id-ID" dirty="0"/>
              <a:t> </a:t>
            </a:r>
            <a:r>
              <a:rPr lang="id-ID" dirty="0" err="1"/>
              <a:t>tähän</a:t>
            </a:r>
            <a:r>
              <a:rPr lang="id-ID" dirty="0"/>
              <a:t> </a:t>
            </a:r>
            <a:r>
              <a:rPr lang="id-ID" dirty="0" err="1"/>
              <a:t>näin</a:t>
            </a:r>
            <a:r>
              <a:rPr lang="id-ID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56E810-46E3-5206-1A94-011BA580A8E8}"/>
              </a:ext>
            </a:extLst>
          </p:cNvPr>
          <p:cNvSpPr/>
          <p:nvPr userDrawn="1"/>
        </p:nvSpPr>
        <p:spPr>
          <a:xfrm flipV="1">
            <a:off x="513336" y="1713250"/>
            <a:ext cx="2993672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013" dirty="0">
              <a:solidFill>
                <a:srgbClr val="94C61A"/>
              </a:solidFill>
              <a:highlight>
                <a:srgbClr val="FFFF00"/>
              </a:highlight>
            </a:endParaRP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78368699-DD40-99BF-02AC-6E1C070040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2372" y="-9258"/>
            <a:ext cx="4386977" cy="516201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18 h 10018"/>
              <a:gd name="connsiteX1" fmla="*/ 2 w 10000"/>
              <a:gd name="connsiteY1" fmla="*/ 0 h 10018"/>
              <a:gd name="connsiteX2" fmla="*/ 10000 w 10000"/>
              <a:gd name="connsiteY2" fmla="*/ 18 h 10018"/>
              <a:gd name="connsiteX3" fmla="*/ 8000 w 10000"/>
              <a:gd name="connsiteY3" fmla="*/ 10018 h 10018"/>
              <a:gd name="connsiteX4" fmla="*/ 0 w 10000"/>
              <a:gd name="connsiteY4" fmla="*/ 10018 h 10018"/>
              <a:gd name="connsiteX0" fmla="*/ 0 w 10000"/>
              <a:gd name="connsiteY0" fmla="*/ 10018 h 10018"/>
              <a:gd name="connsiteX1" fmla="*/ 2 w 10000"/>
              <a:gd name="connsiteY1" fmla="*/ 0 h 10018"/>
              <a:gd name="connsiteX2" fmla="*/ 10000 w 10000"/>
              <a:gd name="connsiteY2" fmla="*/ 18 h 10018"/>
              <a:gd name="connsiteX3" fmla="*/ 9998 w 10000"/>
              <a:gd name="connsiteY3" fmla="*/ 10018 h 10018"/>
              <a:gd name="connsiteX4" fmla="*/ 0 w 10000"/>
              <a:gd name="connsiteY4" fmla="*/ 10018 h 10018"/>
              <a:gd name="connsiteX0" fmla="*/ 0 w 13968"/>
              <a:gd name="connsiteY0" fmla="*/ 10036 h 10036"/>
              <a:gd name="connsiteX1" fmla="*/ 3970 w 13968"/>
              <a:gd name="connsiteY1" fmla="*/ 0 h 10036"/>
              <a:gd name="connsiteX2" fmla="*/ 13968 w 13968"/>
              <a:gd name="connsiteY2" fmla="*/ 18 h 10036"/>
              <a:gd name="connsiteX3" fmla="*/ 13966 w 13968"/>
              <a:gd name="connsiteY3" fmla="*/ 10018 h 10036"/>
              <a:gd name="connsiteX4" fmla="*/ 0 w 13968"/>
              <a:gd name="connsiteY4" fmla="*/ 10036 h 10036"/>
              <a:gd name="connsiteX0" fmla="*/ 0 w 13968"/>
              <a:gd name="connsiteY0" fmla="*/ 10036 h 10036"/>
              <a:gd name="connsiteX1" fmla="*/ 3970 w 13968"/>
              <a:gd name="connsiteY1" fmla="*/ 0 h 10036"/>
              <a:gd name="connsiteX2" fmla="*/ 13968 w 13968"/>
              <a:gd name="connsiteY2" fmla="*/ 18 h 10036"/>
              <a:gd name="connsiteX3" fmla="*/ 13966 w 13968"/>
              <a:gd name="connsiteY3" fmla="*/ 10018 h 10036"/>
              <a:gd name="connsiteX4" fmla="*/ 0 w 13968"/>
              <a:gd name="connsiteY4" fmla="*/ 10036 h 10036"/>
              <a:gd name="connsiteX0" fmla="*/ 0 w 13968"/>
              <a:gd name="connsiteY0" fmla="*/ 10036 h 10036"/>
              <a:gd name="connsiteX1" fmla="*/ 3970 w 13968"/>
              <a:gd name="connsiteY1" fmla="*/ 0 h 10036"/>
              <a:gd name="connsiteX2" fmla="*/ 13968 w 13968"/>
              <a:gd name="connsiteY2" fmla="*/ 18 h 10036"/>
              <a:gd name="connsiteX3" fmla="*/ 13966 w 13968"/>
              <a:gd name="connsiteY3" fmla="*/ 10018 h 10036"/>
              <a:gd name="connsiteX4" fmla="*/ 0 w 13968"/>
              <a:gd name="connsiteY4" fmla="*/ 10036 h 10036"/>
              <a:gd name="connsiteX0" fmla="*/ 0 w 13968"/>
              <a:gd name="connsiteY0" fmla="*/ 10018 h 10018"/>
              <a:gd name="connsiteX1" fmla="*/ 2788 w 13968"/>
              <a:gd name="connsiteY1" fmla="*/ 0 h 10018"/>
              <a:gd name="connsiteX2" fmla="*/ 13968 w 13968"/>
              <a:gd name="connsiteY2" fmla="*/ 0 h 10018"/>
              <a:gd name="connsiteX3" fmla="*/ 13966 w 13968"/>
              <a:gd name="connsiteY3" fmla="*/ 10000 h 10018"/>
              <a:gd name="connsiteX4" fmla="*/ 0 w 13968"/>
              <a:gd name="connsiteY4" fmla="*/ 10018 h 10018"/>
              <a:gd name="connsiteX0" fmla="*/ 0 w 16951"/>
              <a:gd name="connsiteY0" fmla="*/ 10018 h 10018"/>
              <a:gd name="connsiteX1" fmla="*/ 2788 w 16951"/>
              <a:gd name="connsiteY1" fmla="*/ 0 h 10018"/>
              <a:gd name="connsiteX2" fmla="*/ 16951 w 16951"/>
              <a:gd name="connsiteY2" fmla="*/ 0 h 10018"/>
              <a:gd name="connsiteX3" fmla="*/ 13966 w 16951"/>
              <a:gd name="connsiteY3" fmla="*/ 10000 h 10018"/>
              <a:gd name="connsiteX4" fmla="*/ 0 w 16951"/>
              <a:gd name="connsiteY4" fmla="*/ 10018 h 10018"/>
              <a:gd name="connsiteX0" fmla="*/ 0 w 16951"/>
              <a:gd name="connsiteY0" fmla="*/ 10018 h 10018"/>
              <a:gd name="connsiteX1" fmla="*/ 2788 w 16951"/>
              <a:gd name="connsiteY1" fmla="*/ 0 h 10018"/>
              <a:gd name="connsiteX2" fmla="*/ 16951 w 16951"/>
              <a:gd name="connsiteY2" fmla="*/ 0 h 10018"/>
              <a:gd name="connsiteX3" fmla="*/ 13966 w 16951"/>
              <a:gd name="connsiteY3" fmla="*/ 10000 h 10018"/>
              <a:gd name="connsiteX4" fmla="*/ 0 w 16951"/>
              <a:gd name="connsiteY4" fmla="*/ 10018 h 10018"/>
              <a:gd name="connsiteX0" fmla="*/ 0 w 16977"/>
              <a:gd name="connsiteY0" fmla="*/ 10018 h 10018"/>
              <a:gd name="connsiteX1" fmla="*/ 2788 w 16977"/>
              <a:gd name="connsiteY1" fmla="*/ 0 h 10018"/>
              <a:gd name="connsiteX2" fmla="*/ 16951 w 16977"/>
              <a:gd name="connsiteY2" fmla="*/ 0 h 10018"/>
              <a:gd name="connsiteX3" fmla="*/ 16977 w 16977"/>
              <a:gd name="connsiteY3" fmla="*/ 10000 h 10018"/>
              <a:gd name="connsiteX4" fmla="*/ 0 w 16977"/>
              <a:gd name="connsiteY4" fmla="*/ 10018 h 10018"/>
              <a:gd name="connsiteX0" fmla="*/ 0 w 16977"/>
              <a:gd name="connsiteY0" fmla="*/ 10018 h 10018"/>
              <a:gd name="connsiteX1" fmla="*/ 2788 w 16977"/>
              <a:gd name="connsiteY1" fmla="*/ 0 h 10018"/>
              <a:gd name="connsiteX2" fmla="*/ 8734 w 16977"/>
              <a:gd name="connsiteY2" fmla="*/ 0 h 10018"/>
              <a:gd name="connsiteX3" fmla="*/ 16977 w 16977"/>
              <a:gd name="connsiteY3" fmla="*/ 10000 h 10018"/>
              <a:gd name="connsiteX4" fmla="*/ 0 w 16977"/>
              <a:gd name="connsiteY4" fmla="*/ 10018 h 10018"/>
              <a:gd name="connsiteX0" fmla="*/ 0 w 13150"/>
              <a:gd name="connsiteY0" fmla="*/ 10018 h 10018"/>
              <a:gd name="connsiteX1" fmla="*/ 2788 w 13150"/>
              <a:gd name="connsiteY1" fmla="*/ 0 h 10018"/>
              <a:gd name="connsiteX2" fmla="*/ 8734 w 13150"/>
              <a:gd name="connsiteY2" fmla="*/ 0 h 10018"/>
              <a:gd name="connsiteX3" fmla="*/ 13150 w 13150"/>
              <a:gd name="connsiteY3" fmla="*/ 10000 h 10018"/>
              <a:gd name="connsiteX4" fmla="*/ 0 w 13150"/>
              <a:gd name="connsiteY4" fmla="*/ 10018 h 10018"/>
              <a:gd name="connsiteX0" fmla="*/ 0 w 13488"/>
              <a:gd name="connsiteY0" fmla="*/ 10018 h 10018"/>
              <a:gd name="connsiteX1" fmla="*/ 2788 w 13488"/>
              <a:gd name="connsiteY1" fmla="*/ 0 h 10018"/>
              <a:gd name="connsiteX2" fmla="*/ 8734 w 13488"/>
              <a:gd name="connsiteY2" fmla="*/ 0 h 10018"/>
              <a:gd name="connsiteX3" fmla="*/ 13488 w 13488"/>
              <a:gd name="connsiteY3" fmla="*/ 10000 h 10018"/>
              <a:gd name="connsiteX4" fmla="*/ 0 w 13488"/>
              <a:gd name="connsiteY4" fmla="*/ 10018 h 10018"/>
              <a:gd name="connsiteX0" fmla="*/ 0 w 13500"/>
              <a:gd name="connsiteY0" fmla="*/ 10036 h 10036"/>
              <a:gd name="connsiteX1" fmla="*/ 2788 w 13500"/>
              <a:gd name="connsiteY1" fmla="*/ 18 h 10036"/>
              <a:gd name="connsiteX2" fmla="*/ 13489 w 13500"/>
              <a:gd name="connsiteY2" fmla="*/ 0 h 10036"/>
              <a:gd name="connsiteX3" fmla="*/ 13488 w 13500"/>
              <a:gd name="connsiteY3" fmla="*/ 10018 h 10036"/>
              <a:gd name="connsiteX4" fmla="*/ 0 w 13500"/>
              <a:gd name="connsiteY4" fmla="*/ 10036 h 1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00" h="10036">
                <a:moveTo>
                  <a:pt x="0" y="10036"/>
                </a:moveTo>
                <a:cubicBezTo>
                  <a:pt x="29" y="10057"/>
                  <a:pt x="2843" y="33"/>
                  <a:pt x="2788" y="18"/>
                </a:cubicBezTo>
                <a:lnTo>
                  <a:pt x="13489" y="0"/>
                </a:lnTo>
                <a:cubicBezTo>
                  <a:pt x="13516" y="26"/>
                  <a:pt x="13489" y="6685"/>
                  <a:pt x="13488" y="10018"/>
                </a:cubicBezTo>
                <a:lnTo>
                  <a:pt x="0" y="1003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3617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älilehti_kuva_tech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VAMK_logo_WHITE_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2" y="4123620"/>
            <a:ext cx="1011237" cy="545365"/>
          </a:xfrm>
          <a:prstGeom prst="rect">
            <a:avLst/>
          </a:prstGeom>
        </p:spPr>
      </p:pic>
      <p:pic>
        <p:nvPicPr>
          <p:cNvPr id="2" name="Kuva 12" descr="VAMK_logo_väri_posit_RGB_M.png">
            <a:extLst>
              <a:ext uri="{FF2B5EF4-FFF2-40B4-BE49-F238E27FC236}">
                <a16:creationId xmlns:a16="http://schemas.microsoft.com/office/drawing/2014/main" id="{6E9356D8-8973-3874-DFD1-4E2AE17B7F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26" y="453480"/>
            <a:ext cx="996950" cy="537660"/>
          </a:xfrm>
          <a:prstGeom prst="rect">
            <a:avLst/>
          </a:prstGeom>
        </p:spPr>
      </p:pic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30487FD-FC5C-A7F8-F7E7-B14C86BF37F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03287" y="1947895"/>
            <a:ext cx="3824161" cy="289842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rgbClr val="81156A"/>
                </a:solidFill>
              </a:defRPr>
            </a:lvl5pPr>
          </a:lstStyle>
          <a:p>
            <a:pPr lvl="0"/>
            <a:r>
              <a:rPr lang="fi-FI" dirty="0"/>
              <a:t>Muokkaa tekstinapsauttamalla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B8C72BA-B820-9A21-D06E-452CF0C464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336" y="1289563"/>
            <a:ext cx="2993672" cy="311105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400" b="1" i="0" kern="0" spc="113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r>
              <a:rPr lang="id-ID" dirty="0" err="1"/>
              <a:t>Otsikko</a:t>
            </a:r>
            <a:r>
              <a:rPr lang="id-ID" dirty="0"/>
              <a:t> </a:t>
            </a:r>
            <a:r>
              <a:rPr lang="id-ID" dirty="0" err="1"/>
              <a:t>tähän</a:t>
            </a:r>
            <a:r>
              <a:rPr lang="id-ID" dirty="0"/>
              <a:t> </a:t>
            </a:r>
            <a:r>
              <a:rPr lang="id-ID" dirty="0" err="1"/>
              <a:t>näin</a:t>
            </a:r>
            <a:r>
              <a:rPr lang="id-ID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56E810-46E3-5206-1A94-011BA580A8E8}"/>
              </a:ext>
            </a:extLst>
          </p:cNvPr>
          <p:cNvSpPr/>
          <p:nvPr userDrawn="1"/>
        </p:nvSpPr>
        <p:spPr>
          <a:xfrm flipV="1">
            <a:off x="513336" y="1713250"/>
            <a:ext cx="2993672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013" dirty="0">
              <a:solidFill>
                <a:srgbClr val="94C61A"/>
              </a:solidFill>
              <a:highlight>
                <a:srgbClr val="FFFF00"/>
              </a:highlight>
            </a:endParaRP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78368699-DD40-99BF-02AC-6E1C070040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2372" y="-9258"/>
            <a:ext cx="4386977" cy="516201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18 h 10018"/>
              <a:gd name="connsiteX1" fmla="*/ 2 w 10000"/>
              <a:gd name="connsiteY1" fmla="*/ 0 h 10018"/>
              <a:gd name="connsiteX2" fmla="*/ 10000 w 10000"/>
              <a:gd name="connsiteY2" fmla="*/ 18 h 10018"/>
              <a:gd name="connsiteX3" fmla="*/ 8000 w 10000"/>
              <a:gd name="connsiteY3" fmla="*/ 10018 h 10018"/>
              <a:gd name="connsiteX4" fmla="*/ 0 w 10000"/>
              <a:gd name="connsiteY4" fmla="*/ 10018 h 10018"/>
              <a:gd name="connsiteX0" fmla="*/ 0 w 10000"/>
              <a:gd name="connsiteY0" fmla="*/ 10018 h 10018"/>
              <a:gd name="connsiteX1" fmla="*/ 2 w 10000"/>
              <a:gd name="connsiteY1" fmla="*/ 0 h 10018"/>
              <a:gd name="connsiteX2" fmla="*/ 10000 w 10000"/>
              <a:gd name="connsiteY2" fmla="*/ 18 h 10018"/>
              <a:gd name="connsiteX3" fmla="*/ 9998 w 10000"/>
              <a:gd name="connsiteY3" fmla="*/ 10018 h 10018"/>
              <a:gd name="connsiteX4" fmla="*/ 0 w 10000"/>
              <a:gd name="connsiteY4" fmla="*/ 10018 h 10018"/>
              <a:gd name="connsiteX0" fmla="*/ 0 w 13968"/>
              <a:gd name="connsiteY0" fmla="*/ 10036 h 10036"/>
              <a:gd name="connsiteX1" fmla="*/ 3970 w 13968"/>
              <a:gd name="connsiteY1" fmla="*/ 0 h 10036"/>
              <a:gd name="connsiteX2" fmla="*/ 13968 w 13968"/>
              <a:gd name="connsiteY2" fmla="*/ 18 h 10036"/>
              <a:gd name="connsiteX3" fmla="*/ 13966 w 13968"/>
              <a:gd name="connsiteY3" fmla="*/ 10018 h 10036"/>
              <a:gd name="connsiteX4" fmla="*/ 0 w 13968"/>
              <a:gd name="connsiteY4" fmla="*/ 10036 h 10036"/>
              <a:gd name="connsiteX0" fmla="*/ 0 w 13968"/>
              <a:gd name="connsiteY0" fmla="*/ 10036 h 10036"/>
              <a:gd name="connsiteX1" fmla="*/ 3970 w 13968"/>
              <a:gd name="connsiteY1" fmla="*/ 0 h 10036"/>
              <a:gd name="connsiteX2" fmla="*/ 13968 w 13968"/>
              <a:gd name="connsiteY2" fmla="*/ 18 h 10036"/>
              <a:gd name="connsiteX3" fmla="*/ 13966 w 13968"/>
              <a:gd name="connsiteY3" fmla="*/ 10018 h 10036"/>
              <a:gd name="connsiteX4" fmla="*/ 0 w 13968"/>
              <a:gd name="connsiteY4" fmla="*/ 10036 h 10036"/>
              <a:gd name="connsiteX0" fmla="*/ 0 w 13968"/>
              <a:gd name="connsiteY0" fmla="*/ 10036 h 10036"/>
              <a:gd name="connsiteX1" fmla="*/ 3970 w 13968"/>
              <a:gd name="connsiteY1" fmla="*/ 0 h 10036"/>
              <a:gd name="connsiteX2" fmla="*/ 13968 w 13968"/>
              <a:gd name="connsiteY2" fmla="*/ 18 h 10036"/>
              <a:gd name="connsiteX3" fmla="*/ 13966 w 13968"/>
              <a:gd name="connsiteY3" fmla="*/ 10018 h 10036"/>
              <a:gd name="connsiteX4" fmla="*/ 0 w 13968"/>
              <a:gd name="connsiteY4" fmla="*/ 10036 h 10036"/>
              <a:gd name="connsiteX0" fmla="*/ 0 w 13968"/>
              <a:gd name="connsiteY0" fmla="*/ 10018 h 10018"/>
              <a:gd name="connsiteX1" fmla="*/ 2788 w 13968"/>
              <a:gd name="connsiteY1" fmla="*/ 0 h 10018"/>
              <a:gd name="connsiteX2" fmla="*/ 13968 w 13968"/>
              <a:gd name="connsiteY2" fmla="*/ 0 h 10018"/>
              <a:gd name="connsiteX3" fmla="*/ 13966 w 13968"/>
              <a:gd name="connsiteY3" fmla="*/ 10000 h 10018"/>
              <a:gd name="connsiteX4" fmla="*/ 0 w 13968"/>
              <a:gd name="connsiteY4" fmla="*/ 10018 h 10018"/>
              <a:gd name="connsiteX0" fmla="*/ 0 w 16951"/>
              <a:gd name="connsiteY0" fmla="*/ 10018 h 10018"/>
              <a:gd name="connsiteX1" fmla="*/ 2788 w 16951"/>
              <a:gd name="connsiteY1" fmla="*/ 0 h 10018"/>
              <a:gd name="connsiteX2" fmla="*/ 16951 w 16951"/>
              <a:gd name="connsiteY2" fmla="*/ 0 h 10018"/>
              <a:gd name="connsiteX3" fmla="*/ 13966 w 16951"/>
              <a:gd name="connsiteY3" fmla="*/ 10000 h 10018"/>
              <a:gd name="connsiteX4" fmla="*/ 0 w 16951"/>
              <a:gd name="connsiteY4" fmla="*/ 10018 h 10018"/>
              <a:gd name="connsiteX0" fmla="*/ 0 w 16951"/>
              <a:gd name="connsiteY0" fmla="*/ 10018 h 10018"/>
              <a:gd name="connsiteX1" fmla="*/ 2788 w 16951"/>
              <a:gd name="connsiteY1" fmla="*/ 0 h 10018"/>
              <a:gd name="connsiteX2" fmla="*/ 16951 w 16951"/>
              <a:gd name="connsiteY2" fmla="*/ 0 h 10018"/>
              <a:gd name="connsiteX3" fmla="*/ 13966 w 16951"/>
              <a:gd name="connsiteY3" fmla="*/ 10000 h 10018"/>
              <a:gd name="connsiteX4" fmla="*/ 0 w 16951"/>
              <a:gd name="connsiteY4" fmla="*/ 10018 h 10018"/>
              <a:gd name="connsiteX0" fmla="*/ 0 w 16977"/>
              <a:gd name="connsiteY0" fmla="*/ 10018 h 10018"/>
              <a:gd name="connsiteX1" fmla="*/ 2788 w 16977"/>
              <a:gd name="connsiteY1" fmla="*/ 0 h 10018"/>
              <a:gd name="connsiteX2" fmla="*/ 16951 w 16977"/>
              <a:gd name="connsiteY2" fmla="*/ 0 h 10018"/>
              <a:gd name="connsiteX3" fmla="*/ 16977 w 16977"/>
              <a:gd name="connsiteY3" fmla="*/ 10000 h 10018"/>
              <a:gd name="connsiteX4" fmla="*/ 0 w 16977"/>
              <a:gd name="connsiteY4" fmla="*/ 10018 h 10018"/>
              <a:gd name="connsiteX0" fmla="*/ 0 w 16977"/>
              <a:gd name="connsiteY0" fmla="*/ 10018 h 10018"/>
              <a:gd name="connsiteX1" fmla="*/ 2788 w 16977"/>
              <a:gd name="connsiteY1" fmla="*/ 0 h 10018"/>
              <a:gd name="connsiteX2" fmla="*/ 8734 w 16977"/>
              <a:gd name="connsiteY2" fmla="*/ 0 h 10018"/>
              <a:gd name="connsiteX3" fmla="*/ 16977 w 16977"/>
              <a:gd name="connsiteY3" fmla="*/ 10000 h 10018"/>
              <a:gd name="connsiteX4" fmla="*/ 0 w 16977"/>
              <a:gd name="connsiteY4" fmla="*/ 10018 h 10018"/>
              <a:gd name="connsiteX0" fmla="*/ 0 w 13150"/>
              <a:gd name="connsiteY0" fmla="*/ 10018 h 10018"/>
              <a:gd name="connsiteX1" fmla="*/ 2788 w 13150"/>
              <a:gd name="connsiteY1" fmla="*/ 0 h 10018"/>
              <a:gd name="connsiteX2" fmla="*/ 8734 w 13150"/>
              <a:gd name="connsiteY2" fmla="*/ 0 h 10018"/>
              <a:gd name="connsiteX3" fmla="*/ 13150 w 13150"/>
              <a:gd name="connsiteY3" fmla="*/ 10000 h 10018"/>
              <a:gd name="connsiteX4" fmla="*/ 0 w 13150"/>
              <a:gd name="connsiteY4" fmla="*/ 10018 h 10018"/>
              <a:gd name="connsiteX0" fmla="*/ 0 w 13488"/>
              <a:gd name="connsiteY0" fmla="*/ 10018 h 10018"/>
              <a:gd name="connsiteX1" fmla="*/ 2788 w 13488"/>
              <a:gd name="connsiteY1" fmla="*/ 0 h 10018"/>
              <a:gd name="connsiteX2" fmla="*/ 8734 w 13488"/>
              <a:gd name="connsiteY2" fmla="*/ 0 h 10018"/>
              <a:gd name="connsiteX3" fmla="*/ 13488 w 13488"/>
              <a:gd name="connsiteY3" fmla="*/ 10000 h 10018"/>
              <a:gd name="connsiteX4" fmla="*/ 0 w 13488"/>
              <a:gd name="connsiteY4" fmla="*/ 10018 h 10018"/>
              <a:gd name="connsiteX0" fmla="*/ 0 w 13500"/>
              <a:gd name="connsiteY0" fmla="*/ 10036 h 10036"/>
              <a:gd name="connsiteX1" fmla="*/ 2788 w 13500"/>
              <a:gd name="connsiteY1" fmla="*/ 18 h 10036"/>
              <a:gd name="connsiteX2" fmla="*/ 13489 w 13500"/>
              <a:gd name="connsiteY2" fmla="*/ 0 h 10036"/>
              <a:gd name="connsiteX3" fmla="*/ 13488 w 13500"/>
              <a:gd name="connsiteY3" fmla="*/ 10018 h 10036"/>
              <a:gd name="connsiteX4" fmla="*/ 0 w 13500"/>
              <a:gd name="connsiteY4" fmla="*/ 10036 h 1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00" h="10036">
                <a:moveTo>
                  <a:pt x="0" y="10036"/>
                </a:moveTo>
                <a:cubicBezTo>
                  <a:pt x="29" y="10057"/>
                  <a:pt x="2843" y="33"/>
                  <a:pt x="2788" y="18"/>
                </a:cubicBezTo>
                <a:lnTo>
                  <a:pt x="13489" y="0"/>
                </a:lnTo>
                <a:cubicBezTo>
                  <a:pt x="13516" y="26"/>
                  <a:pt x="13489" y="6685"/>
                  <a:pt x="13488" y="10018"/>
                </a:cubicBezTo>
                <a:lnTo>
                  <a:pt x="0" y="1003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FI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3FBEB5C-F3E3-45DF-10B0-E1B703DE58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355" y="2004198"/>
            <a:ext cx="363008" cy="361891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4A3A647-B10A-D6E0-6DB9-E2A807AB5F5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2126" y="2447986"/>
            <a:ext cx="363008" cy="361891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0424FC2-E6E3-C88C-619C-22161299B1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5355" y="2900241"/>
            <a:ext cx="363008" cy="361891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6FA4F8CC-FE14-315E-86CA-37E4203076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6566" y="3352496"/>
            <a:ext cx="363008" cy="361891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73E2131-B8A3-113F-85FD-5D8E9280C97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6566" y="3798534"/>
            <a:ext cx="363008" cy="361891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E783DD9-A3DB-642F-BC72-FC7B90A78BF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5355" y="4247301"/>
            <a:ext cx="363008" cy="361891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463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1" descr="VAMK_logo_väri_posit_RGB_M.png">
            <a:extLst>
              <a:ext uri="{FF2B5EF4-FFF2-40B4-BE49-F238E27FC236}">
                <a16:creationId xmlns:a16="http://schemas.microsoft.com/office/drawing/2014/main" id="{D0F6EFF7-F966-E84D-AEC7-9D826D310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864" y="337867"/>
            <a:ext cx="996950" cy="537660"/>
          </a:xfrm>
          <a:prstGeom prst="rect">
            <a:avLst/>
          </a:prstGeom>
        </p:spPr>
      </p:pic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351BE641-9B39-1C58-6F2F-5BAAED95132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889250" y="1735667"/>
            <a:ext cx="4569652" cy="304026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rgbClr val="81156A"/>
                </a:solidFill>
              </a:defRPr>
            </a:lvl5pPr>
          </a:lstStyle>
          <a:p>
            <a:pPr lvl="0"/>
            <a:r>
              <a:rPr lang="fi-FI" dirty="0"/>
              <a:t>Muokkaa tekstinapsauttamalla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1507FA1E-8745-F769-14D2-D28A34303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0460" y="1065371"/>
            <a:ext cx="3229988" cy="383049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400" b="1" i="0" kern="0" spc="113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r>
              <a:rPr lang="id-ID" dirty="0" err="1"/>
              <a:t>Otsikko</a:t>
            </a:r>
            <a:r>
              <a:rPr lang="id-ID" dirty="0"/>
              <a:t> </a:t>
            </a:r>
            <a:r>
              <a:rPr lang="id-ID" dirty="0" err="1"/>
              <a:t>tähän</a:t>
            </a:r>
            <a:r>
              <a:rPr lang="id-ID" dirty="0"/>
              <a:t> </a:t>
            </a:r>
            <a:r>
              <a:rPr lang="id-ID" dirty="0" err="1"/>
              <a:t>näin</a:t>
            </a:r>
            <a:r>
              <a:rPr lang="id-ID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AB8B34-B958-C18B-903F-CD8C43BDBA3F}"/>
              </a:ext>
            </a:extLst>
          </p:cNvPr>
          <p:cNvSpPr/>
          <p:nvPr userDrawn="1"/>
        </p:nvSpPr>
        <p:spPr>
          <a:xfrm flipV="1">
            <a:off x="3910460" y="1489060"/>
            <a:ext cx="3229988" cy="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013" dirty="0">
              <a:solidFill>
                <a:srgbClr val="94C61A"/>
              </a:solidFill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8BB3B1-2088-4757-06E6-CEF56FB9DBFB}"/>
              </a:ext>
            </a:extLst>
          </p:cNvPr>
          <p:cNvSpPr/>
          <p:nvPr userDrawn="1"/>
        </p:nvSpPr>
        <p:spPr>
          <a:xfrm>
            <a:off x="-694944" y="0"/>
            <a:ext cx="1869996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E1908F6E-62FA-1436-B5BA-023CBF7E933B}"/>
              </a:ext>
            </a:extLst>
          </p:cNvPr>
          <p:cNvSpPr/>
          <p:nvPr userDrawn="1"/>
        </p:nvSpPr>
        <p:spPr>
          <a:xfrm>
            <a:off x="275212" y="0"/>
            <a:ext cx="3574604" cy="5153792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009C71F-193A-2D62-32AC-56AB209E397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-714690" y="0"/>
            <a:ext cx="4564951" cy="5153025"/>
          </a:xfrm>
          <a:custGeom>
            <a:avLst/>
            <a:gdLst>
              <a:gd name="connsiteX0" fmla="*/ 0 w 3575050"/>
              <a:gd name="connsiteY0" fmla="*/ 5153025 h 5153025"/>
              <a:gd name="connsiteX1" fmla="*/ 893763 w 3575050"/>
              <a:gd name="connsiteY1" fmla="*/ 0 h 5153025"/>
              <a:gd name="connsiteX2" fmla="*/ 3575050 w 3575050"/>
              <a:gd name="connsiteY2" fmla="*/ 0 h 5153025"/>
              <a:gd name="connsiteX3" fmla="*/ 2681288 w 3575050"/>
              <a:gd name="connsiteY3" fmla="*/ 5153025 h 5153025"/>
              <a:gd name="connsiteX4" fmla="*/ 0 w 3575050"/>
              <a:gd name="connsiteY4" fmla="*/ 5153025 h 5153025"/>
              <a:gd name="connsiteX0" fmla="*/ 989901 w 4564951"/>
              <a:gd name="connsiteY0" fmla="*/ 5153025 h 5153025"/>
              <a:gd name="connsiteX1" fmla="*/ 0 w 4564951"/>
              <a:gd name="connsiteY1" fmla="*/ 9144 h 5153025"/>
              <a:gd name="connsiteX2" fmla="*/ 4564951 w 4564951"/>
              <a:gd name="connsiteY2" fmla="*/ 0 h 5153025"/>
              <a:gd name="connsiteX3" fmla="*/ 3671189 w 4564951"/>
              <a:gd name="connsiteY3" fmla="*/ 5153025 h 5153025"/>
              <a:gd name="connsiteX4" fmla="*/ 989901 w 4564951"/>
              <a:gd name="connsiteY4" fmla="*/ 5153025 h 5153025"/>
              <a:gd name="connsiteX0" fmla="*/ 29781 w 4564951"/>
              <a:gd name="connsiteY0" fmla="*/ 5153025 h 5153025"/>
              <a:gd name="connsiteX1" fmla="*/ 0 w 4564951"/>
              <a:gd name="connsiteY1" fmla="*/ 9144 h 5153025"/>
              <a:gd name="connsiteX2" fmla="*/ 4564951 w 4564951"/>
              <a:gd name="connsiteY2" fmla="*/ 0 h 5153025"/>
              <a:gd name="connsiteX3" fmla="*/ 3671189 w 4564951"/>
              <a:gd name="connsiteY3" fmla="*/ 5153025 h 5153025"/>
              <a:gd name="connsiteX4" fmla="*/ 29781 w 4564951"/>
              <a:gd name="connsiteY4" fmla="*/ 5153025 h 515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4951" h="5153025">
                <a:moveTo>
                  <a:pt x="29781" y="5153025"/>
                </a:moveTo>
                <a:lnTo>
                  <a:pt x="0" y="9144"/>
                </a:lnTo>
                <a:lnTo>
                  <a:pt x="4564951" y="0"/>
                </a:lnTo>
                <a:lnTo>
                  <a:pt x="3671189" y="5153025"/>
                </a:lnTo>
                <a:lnTo>
                  <a:pt x="29781" y="515302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8522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5"/>
          </p:nvPr>
        </p:nvSpPr>
        <p:spPr>
          <a:xfrm>
            <a:off x="1216118" y="1268256"/>
            <a:ext cx="875361" cy="875361"/>
          </a:xfrm>
          <a:prstGeom prst="ellipse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75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865943" y="2270282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solidFill>
                  <a:schemeClr val="accent3"/>
                </a:solidFill>
                <a:latin typeface="+mj-lt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865942" y="2503562"/>
            <a:ext cx="1575714" cy="3875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/>
          </p:cNvSpPr>
          <p:nvPr>
            <p:ph type="pic" idx="18"/>
          </p:nvPr>
        </p:nvSpPr>
        <p:spPr>
          <a:xfrm>
            <a:off x="3157460" y="1268256"/>
            <a:ext cx="875361" cy="875361"/>
          </a:xfrm>
          <a:prstGeom prst="ellipse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75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807285" y="2270282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solidFill>
                  <a:schemeClr val="accent3"/>
                </a:solidFill>
                <a:latin typeface="+mj-lt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2807283" y="2503562"/>
            <a:ext cx="1575714" cy="3875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/>
          </p:cNvSpPr>
          <p:nvPr>
            <p:ph type="pic" idx="21"/>
          </p:nvPr>
        </p:nvSpPr>
        <p:spPr>
          <a:xfrm>
            <a:off x="5098801" y="1268256"/>
            <a:ext cx="875361" cy="875361"/>
          </a:xfrm>
          <a:prstGeom prst="ellipse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75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48626" y="2270282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solidFill>
                  <a:schemeClr val="accent3"/>
                </a:solidFill>
                <a:latin typeface="+mj-lt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4748624" y="2503562"/>
            <a:ext cx="1575714" cy="3875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Picture Placeholder 2"/>
          <p:cNvSpPr>
            <a:spLocks noGrp="1"/>
          </p:cNvSpPr>
          <p:nvPr>
            <p:ph type="pic" idx="24"/>
          </p:nvPr>
        </p:nvSpPr>
        <p:spPr>
          <a:xfrm>
            <a:off x="7040142" y="1268256"/>
            <a:ext cx="875361" cy="875361"/>
          </a:xfrm>
          <a:prstGeom prst="ellipse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75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689967" y="2270282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solidFill>
                  <a:schemeClr val="accent3"/>
                </a:solidFill>
                <a:latin typeface="+mj-lt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6689966" y="2503562"/>
            <a:ext cx="1575714" cy="3875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idx="27"/>
          </p:nvPr>
        </p:nvSpPr>
        <p:spPr>
          <a:xfrm>
            <a:off x="1216118" y="2918921"/>
            <a:ext cx="875361" cy="875361"/>
          </a:xfrm>
          <a:prstGeom prst="ellipse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75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10"/>
          <p:cNvSpPr>
            <a:spLocks noGrp="1"/>
          </p:cNvSpPr>
          <p:nvPr>
            <p:ph type="body" sz="quarter" idx="28"/>
          </p:nvPr>
        </p:nvSpPr>
        <p:spPr>
          <a:xfrm>
            <a:off x="865943" y="3920946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solidFill>
                  <a:schemeClr val="accent3"/>
                </a:solidFill>
                <a:latin typeface="+mj-lt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10"/>
          <p:cNvSpPr>
            <a:spLocks noGrp="1"/>
          </p:cNvSpPr>
          <p:nvPr>
            <p:ph type="body" sz="quarter" idx="29"/>
          </p:nvPr>
        </p:nvSpPr>
        <p:spPr>
          <a:xfrm>
            <a:off x="865942" y="4154227"/>
            <a:ext cx="1575714" cy="3875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Picture Placeholder 2"/>
          <p:cNvSpPr>
            <a:spLocks noGrp="1"/>
          </p:cNvSpPr>
          <p:nvPr>
            <p:ph type="pic" idx="30"/>
          </p:nvPr>
        </p:nvSpPr>
        <p:spPr>
          <a:xfrm>
            <a:off x="3157460" y="2918921"/>
            <a:ext cx="875361" cy="875361"/>
          </a:xfrm>
          <a:prstGeom prst="ellipse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75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10"/>
          <p:cNvSpPr>
            <a:spLocks noGrp="1"/>
          </p:cNvSpPr>
          <p:nvPr>
            <p:ph type="body" sz="quarter" idx="31"/>
          </p:nvPr>
        </p:nvSpPr>
        <p:spPr>
          <a:xfrm>
            <a:off x="2807285" y="3920946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solidFill>
                  <a:schemeClr val="accent3"/>
                </a:solidFill>
                <a:latin typeface="+mj-lt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0"/>
          <p:cNvSpPr>
            <a:spLocks noGrp="1"/>
          </p:cNvSpPr>
          <p:nvPr>
            <p:ph type="body" sz="quarter" idx="32"/>
          </p:nvPr>
        </p:nvSpPr>
        <p:spPr>
          <a:xfrm>
            <a:off x="2807283" y="4154227"/>
            <a:ext cx="1575714" cy="3875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Picture Placeholder 2"/>
          <p:cNvSpPr>
            <a:spLocks noGrp="1"/>
          </p:cNvSpPr>
          <p:nvPr>
            <p:ph type="pic" idx="33"/>
          </p:nvPr>
        </p:nvSpPr>
        <p:spPr>
          <a:xfrm>
            <a:off x="5098801" y="2918921"/>
            <a:ext cx="875361" cy="875361"/>
          </a:xfrm>
          <a:prstGeom prst="ellipse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75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Text Placeholder 10"/>
          <p:cNvSpPr>
            <a:spLocks noGrp="1"/>
          </p:cNvSpPr>
          <p:nvPr>
            <p:ph type="body" sz="quarter" idx="34"/>
          </p:nvPr>
        </p:nvSpPr>
        <p:spPr>
          <a:xfrm>
            <a:off x="4748626" y="3920946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solidFill>
                  <a:schemeClr val="accent3"/>
                </a:solidFill>
                <a:latin typeface="+mj-lt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35"/>
          </p:nvPr>
        </p:nvSpPr>
        <p:spPr>
          <a:xfrm>
            <a:off x="4748624" y="4154227"/>
            <a:ext cx="1575714" cy="3875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Picture Placeholder 2"/>
          <p:cNvSpPr>
            <a:spLocks noGrp="1"/>
          </p:cNvSpPr>
          <p:nvPr>
            <p:ph type="pic" idx="36"/>
          </p:nvPr>
        </p:nvSpPr>
        <p:spPr>
          <a:xfrm>
            <a:off x="7040142" y="2918921"/>
            <a:ext cx="875361" cy="875361"/>
          </a:xfrm>
          <a:prstGeom prst="ellipse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75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6689967" y="3920946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solidFill>
                  <a:schemeClr val="accent3"/>
                </a:solidFill>
                <a:latin typeface="+mj-lt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10"/>
          <p:cNvSpPr>
            <a:spLocks noGrp="1"/>
          </p:cNvSpPr>
          <p:nvPr>
            <p:ph type="body" sz="quarter" idx="38"/>
          </p:nvPr>
        </p:nvSpPr>
        <p:spPr>
          <a:xfrm>
            <a:off x="6689966" y="4154227"/>
            <a:ext cx="1575714" cy="3875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7" name="Kuva 11" descr="VAMK_logo_väri_posit_RGB_M.png">
            <a:extLst>
              <a:ext uri="{FF2B5EF4-FFF2-40B4-BE49-F238E27FC236}">
                <a16:creationId xmlns:a16="http://schemas.microsoft.com/office/drawing/2014/main" id="{73D6653B-05EA-3B4E-880A-08ADA1E3D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864" y="311491"/>
            <a:ext cx="996950" cy="53766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AD7C04B-D1AC-B7D7-BE4E-B59548FC66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412" y="548899"/>
            <a:ext cx="6948108" cy="383049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400" b="1" i="0" kern="0" spc="113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r>
              <a:rPr lang="id-ID" dirty="0" err="1"/>
              <a:t>Otsikko</a:t>
            </a:r>
            <a:r>
              <a:rPr lang="id-ID" dirty="0"/>
              <a:t> </a:t>
            </a:r>
            <a:r>
              <a:rPr lang="id-ID" dirty="0" err="1"/>
              <a:t>tähän</a:t>
            </a:r>
            <a:r>
              <a:rPr lang="id-ID" dirty="0"/>
              <a:t> </a:t>
            </a:r>
            <a:r>
              <a:rPr lang="id-ID" dirty="0" err="1"/>
              <a:t>näin</a:t>
            </a:r>
            <a:r>
              <a:rPr lang="id-ID" dirty="0"/>
              <a:t> </a:t>
            </a:r>
            <a:r>
              <a:rPr lang="id-ID" dirty="0" err="1"/>
              <a:t>esim</a:t>
            </a:r>
            <a:r>
              <a:rPr lang="id-ID" dirty="0"/>
              <a:t>. </a:t>
            </a:r>
            <a:r>
              <a:rPr lang="id-ID" dirty="0" err="1"/>
              <a:t>tiimisi</a:t>
            </a:r>
            <a:endParaRPr lang="id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ECD9A4-C453-B585-1628-06EE8867FB94}"/>
              </a:ext>
            </a:extLst>
          </p:cNvPr>
          <p:cNvSpPr/>
          <p:nvPr userDrawn="1"/>
        </p:nvSpPr>
        <p:spPr>
          <a:xfrm flipV="1">
            <a:off x="478412" y="972588"/>
            <a:ext cx="2798109" cy="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013" dirty="0">
              <a:solidFill>
                <a:srgbClr val="94C61A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2536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5"/>
          </p:nvPr>
        </p:nvSpPr>
        <p:spPr>
          <a:xfrm>
            <a:off x="1216118" y="1454527"/>
            <a:ext cx="875361" cy="875361"/>
          </a:xfrm>
          <a:prstGeom prst="round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75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865943" y="2456553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/>
          </p:cNvSpPr>
          <p:nvPr>
            <p:ph type="pic" idx="18"/>
          </p:nvPr>
        </p:nvSpPr>
        <p:spPr>
          <a:xfrm>
            <a:off x="3157460" y="1454527"/>
            <a:ext cx="875361" cy="875361"/>
          </a:xfrm>
          <a:prstGeom prst="round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75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807285" y="2456553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/>
          </p:cNvSpPr>
          <p:nvPr>
            <p:ph type="pic" idx="21"/>
          </p:nvPr>
        </p:nvSpPr>
        <p:spPr>
          <a:xfrm>
            <a:off x="5098801" y="1454527"/>
            <a:ext cx="875361" cy="875361"/>
          </a:xfrm>
          <a:prstGeom prst="round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75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48626" y="2456553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Picture Placeholder 2"/>
          <p:cNvSpPr>
            <a:spLocks noGrp="1"/>
          </p:cNvSpPr>
          <p:nvPr>
            <p:ph type="pic" idx="24"/>
          </p:nvPr>
        </p:nvSpPr>
        <p:spPr>
          <a:xfrm>
            <a:off x="7040142" y="1454527"/>
            <a:ext cx="875361" cy="875361"/>
          </a:xfrm>
          <a:prstGeom prst="round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75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689967" y="2456553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idx="27"/>
          </p:nvPr>
        </p:nvSpPr>
        <p:spPr>
          <a:xfrm>
            <a:off x="1216118" y="3105192"/>
            <a:ext cx="875361" cy="875361"/>
          </a:xfrm>
          <a:prstGeom prst="round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75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10"/>
          <p:cNvSpPr>
            <a:spLocks noGrp="1"/>
          </p:cNvSpPr>
          <p:nvPr>
            <p:ph type="body" sz="quarter" idx="28"/>
          </p:nvPr>
        </p:nvSpPr>
        <p:spPr>
          <a:xfrm>
            <a:off x="865943" y="4107217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Picture Placeholder 2"/>
          <p:cNvSpPr>
            <a:spLocks noGrp="1"/>
          </p:cNvSpPr>
          <p:nvPr>
            <p:ph type="pic" idx="30"/>
          </p:nvPr>
        </p:nvSpPr>
        <p:spPr>
          <a:xfrm>
            <a:off x="3157460" y="3105192"/>
            <a:ext cx="875361" cy="875361"/>
          </a:xfrm>
          <a:prstGeom prst="round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75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10"/>
          <p:cNvSpPr>
            <a:spLocks noGrp="1"/>
          </p:cNvSpPr>
          <p:nvPr>
            <p:ph type="body" sz="quarter" idx="31"/>
          </p:nvPr>
        </p:nvSpPr>
        <p:spPr>
          <a:xfrm>
            <a:off x="2807285" y="4107217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Picture Placeholder 2"/>
          <p:cNvSpPr>
            <a:spLocks noGrp="1"/>
          </p:cNvSpPr>
          <p:nvPr>
            <p:ph type="pic" idx="33"/>
          </p:nvPr>
        </p:nvSpPr>
        <p:spPr>
          <a:xfrm>
            <a:off x="5098801" y="3105192"/>
            <a:ext cx="875361" cy="875361"/>
          </a:xfrm>
          <a:prstGeom prst="round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75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Text Placeholder 10"/>
          <p:cNvSpPr>
            <a:spLocks noGrp="1"/>
          </p:cNvSpPr>
          <p:nvPr>
            <p:ph type="body" sz="quarter" idx="34"/>
          </p:nvPr>
        </p:nvSpPr>
        <p:spPr>
          <a:xfrm>
            <a:off x="4748626" y="4107217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Picture Placeholder 2"/>
          <p:cNvSpPr>
            <a:spLocks noGrp="1"/>
          </p:cNvSpPr>
          <p:nvPr>
            <p:ph type="pic" idx="36"/>
          </p:nvPr>
        </p:nvSpPr>
        <p:spPr>
          <a:xfrm>
            <a:off x="7040142" y="3105192"/>
            <a:ext cx="875361" cy="875361"/>
          </a:xfrm>
          <a:prstGeom prst="round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75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6689967" y="4107217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7" name="Kuva 11" descr="VAMK_logo_väri_posit_RGB_M.png">
            <a:extLst>
              <a:ext uri="{FF2B5EF4-FFF2-40B4-BE49-F238E27FC236}">
                <a16:creationId xmlns:a16="http://schemas.microsoft.com/office/drawing/2014/main" id="{73D6653B-05EA-3B4E-880A-08ADA1E3D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864" y="311491"/>
            <a:ext cx="996950" cy="53766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AD7C04B-D1AC-B7D7-BE4E-B59548FC66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412" y="548899"/>
            <a:ext cx="6948108" cy="383049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400" b="1" i="0" kern="0" spc="113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r>
              <a:rPr lang="id-ID" dirty="0" err="1"/>
              <a:t>Otsikko</a:t>
            </a:r>
            <a:r>
              <a:rPr lang="id-ID" dirty="0"/>
              <a:t> </a:t>
            </a:r>
            <a:r>
              <a:rPr lang="id-ID" dirty="0" err="1"/>
              <a:t>tähän</a:t>
            </a:r>
            <a:r>
              <a:rPr lang="id-ID" dirty="0"/>
              <a:t> </a:t>
            </a:r>
            <a:r>
              <a:rPr lang="id-ID" dirty="0" err="1"/>
              <a:t>näin</a:t>
            </a:r>
            <a:r>
              <a:rPr lang="id-ID" dirty="0"/>
              <a:t> </a:t>
            </a:r>
            <a:r>
              <a:rPr lang="id-ID" dirty="0" err="1"/>
              <a:t>esim</a:t>
            </a:r>
            <a:r>
              <a:rPr lang="id-ID" dirty="0"/>
              <a:t>. </a:t>
            </a:r>
            <a:r>
              <a:rPr lang="id-ID" dirty="0" err="1"/>
              <a:t>tiimisi</a:t>
            </a:r>
            <a:endParaRPr lang="id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ECD9A4-C453-B585-1628-06EE8867FB94}"/>
              </a:ext>
            </a:extLst>
          </p:cNvPr>
          <p:cNvSpPr/>
          <p:nvPr userDrawn="1"/>
        </p:nvSpPr>
        <p:spPr>
          <a:xfrm flipV="1">
            <a:off x="478412" y="972588"/>
            <a:ext cx="2798109" cy="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013" dirty="0">
              <a:solidFill>
                <a:srgbClr val="94C61A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2276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älilehti_kuva_tech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0A58F96-2B01-1D90-CD38-00EED76199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94625" y="-13304"/>
            <a:ext cx="7549376" cy="5156804"/>
          </a:xfrm>
          <a:prstGeom prst="rect">
            <a:avLst/>
          </a:prstGeom>
        </p:spPr>
      </p:pic>
      <p:sp>
        <p:nvSpPr>
          <p:cNvPr id="4" name="Freeform 3"/>
          <p:cNvSpPr/>
          <p:nvPr userDrawn="1"/>
        </p:nvSpPr>
        <p:spPr>
          <a:xfrm>
            <a:off x="0" y="-44671"/>
            <a:ext cx="5839651" cy="5232842"/>
          </a:xfrm>
          <a:custGeom>
            <a:avLst/>
            <a:gdLst>
              <a:gd name="connsiteX0" fmla="*/ 5839651 w 5839651"/>
              <a:gd name="connsiteY0" fmla="*/ 38289 h 5232842"/>
              <a:gd name="connsiteX1" fmla="*/ 2335861 w 5839651"/>
              <a:gd name="connsiteY1" fmla="*/ 5232842 h 5232842"/>
              <a:gd name="connsiteX2" fmla="*/ 0 w 5839651"/>
              <a:gd name="connsiteY2" fmla="*/ 5232842 h 5232842"/>
              <a:gd name="connsiteX3" fmla="*/ 0 w 5839651"/>
              <a:gd name="connsiteY3" fmla="*/ 0 h 5232842"/>
              <a:gd name="connsiteX4" fmla="*/ 5839651 w 5839651"/>
              <a:gd name="connsiteY4" fmla="*/ 38289 h 523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9651" h="5232842">
                <a:moveTo>
                  <a:pt x="5839651" y="38289"/>
                </a:moveTo>
                <a:lnTo>
                  <a:pt x="2335861" y="5232842"/>
                </a:lnTo>
                <a:lnTo>
                  <a:pt x="0" y="5232842"/>
                </a:lnTo>
                <a:lnTo>
                  <a:pt x="0" y="0"/>
                </a:lnTo>
                <a:lnTo>
                  <a:pt x="5839651" y="382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503891" y="1697642"/>
            <a:ext cx="3772914" cy="143877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2800" b="1" u="none" cap="all" baseline="0">
                <a:solidFill>
                  <a:srgbClr val="81156A"/>
                </a:solidFill>
              </a:defRPr>
            </a:lvl1pPr>
          </a:lstStyle>
          <a:p>
            <a:r>
              <a:rPr lang="fi-FI" dirty="0"/>
              <a:t>Otsikko tähän näin</a:t>
            </a:r>
          </a:p>
        </p:txBody>
      </p:sp>
      <p:sp>
        <p:nvSpPr>
          <p:cNvPr id="9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03891" y="3354138"/>
            <a:ext cx="2709209" cy="442798"/>
          </a:xfrm>
          <a:noFill/>
          <a:ln>
            <a:noFill/>
          </a:ln>
        </p:spPr>
        <p:txBody>
          <a:bodyPr tIns="0" anchor="t" anchorCtr="0">
            <a:noAutofit/>
          </a:bodyPr>
          <a:lstStyle>
            <a:lvl1pPr marL="0" indent="0" algn="l" defTabSz="45718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1156A"/>
              </a:buClr>
              <a:buFont typeface="Arial"/>
              <a:buNone/>
              <a:defRPr lang="fi-FI" sz="1100" b="1" i="0" kern="1200" cap="none" spc="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45718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1156A"/>
              </a:buClr>
              <a:buFont typeface="Arial"/>
              <a:buNone/>
            </a:pPr>
            <a:r>
              <a:rPr lang="fi-FI" noProof="0" dirty="0"/>
              <a:t>Muutaman sanan Ingressi tai tekijän nimi yms.</a:t>
            </a:r>
            <a:endParaRPr lang="fi-FI" dirty="0"/>
          </a:p>
        </p:txBody>
      </p:sp>
      <p:sp>
        <p:nvSpPr>
          <p:cNvPr id="3" name="Freeform 2"/>
          <p:cNvSpPr/>
          <p:nvPr userDrawn="1"/>
        </p:nvSpPr>
        <p:spPr>
          <a:xfrm>
            <a:off x="2340629" y="2156767"/>
            <a:ext cx="4090946" cy="3031219"/>
          </a:xfrm>
          <a:custGeom>
            <a:avLst/>
            <a:gdLst>
              <a:gd name="connsiteX0" fmla="*/ 2042282 w 4090946"/>
              <a:gd name="connsiteY0" fmla="*/ 0 h 3031219"/>
              <a:gd name="connsiteX1" fmla="*/ 4090946 w 4090946"/>
              <a:gd name="connsiteY1" fmla="*/ 3031219 h 3031219"/>
              <a:gd name="connsiteX2" fmla="*/ 0 w 4090946"/>
              <a:gd name="connsiteY2" fmla="*/ 3031219 h 3031219"/>
              <a:gd name="connsiteX3" fmla="*/ 2042282 w 4090946"/>
              <a:gd name="connsiteY3" fmla="*/ 0 h 303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0946" h="3031219">
                <a:moveTo>
                  <a:pt x="2042282" y="0"/>
                </a:moveTo>
                <a:lnTo>
                  <a:pt x="4090946" y="3031219"/>
                </a:lnTo>
                <a:lnTo>
                  <a:pt x="0" y="3031219"/>
                </a:lnTo>
                <a:lnTo>
                  <a:pt x="2042282" y="0"/>
                </a:lnTo>
                <a:close/>
              </a:path>
            </a:pathLst>
          </a:custGeom>
          <a:solidFill>
            <a:srgbClr val="81156A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" name="Kuva 12" descr="VAMK_logo_väri_posit_RGB_M.png">
            <a:extLst>
              <a:ext uri="{FF2B5EF4-FFF2-40B4-BE49-F238E27FC236}">
                <a16:creationId xmlns:a16="http://schemas.microsoft.com/office/drawing/2014/main" id="{4E3C1A0C-F84A-E954-0B75-F8D0B7B440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26" y="453480"/>
            <a:ext cx="996950" cy="5376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BEFFAC-477D-F63D-1775-15B365547BAB}"/>
              </a:ext>
            </a:extLst>
          </p:cNvPr>
          <p:cNvSpPr/>
          <p:nvPr userDrawn="1"/>
        </p:nvSpPr>
        <p:spPr>
          <a:xfrm flipV="1">
            <a:off x="503891" y="3185465"/>
            <a:ext cx="2798109" cy="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013" dirty="0">
              <a:solidFill>
                <a:srgbClr val="94C61A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2115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29917" y="1353600"/>
            <a:ext cx="1826552" cy="16704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655585" y="1353600"/>
            <a:ext cx="1826552" cy="16704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706920" y="1353600"/>
            <a:ext cx="1826552" cy="16704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81252" y="1353600"/>
            <a:ext cx="1826552" cy="16704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3" name="Kuva 11" descr="VAMK_logo_väri_posit_RGB_M.png">
            <a:extLst>
              <a:ext uri="{FF2B5EF4-FFF2-40B4-BE49-F238E27FC236}">
                <a16:creationId xmlns:a16="http://schemas.microsoft.com/office/drawing/2014/main" id="{43741800-0729-DF41-9AB2-3BC70B5852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864" y="311491"/>
            <a:ext cx="996950" cy="5376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82EDB7-92CB-3CAA-8A4D-54B1112A1DFF}"/>
              </a:ext>
            </a:extLst>
          </p:cNvPr>
          <p:cNvSpPr/>
          <p:nvPr userDrawn="1"/>
        </p:nvSpPr>
        <p:spPr>
          <a:xfrm flipV="1">
            <a:off x="478412" y="972588"/>
            <a:ext cx="2798109" cy="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013" dirty="0">
              <a:solidFill>
                <a:srgbClr val="94C61A"/>
              </a:solidFill>
              <a:highlight>
                <a:srgbClr val="FFFF00"/>
              </a:highlight>
            </a:endParaRP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A5A9D95-C8DA-5182-9EBE-54FCF97145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412" y="548899"/>
            <a:ext cx="6948108" cy="383049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400" b="1" i="0" kern="0" spc="113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r>
              <a:rPr lang="id-ID" dirty="0" err="1"/>
              <a:t>Otsikko</a:t>
            </a:r>
            <a:r>
              <a:rPr lang="id-ID" dirty="0"/>
              <a:t> </a:t>
            </a:r>
            <a:r>
              <a:rPr lang="id-ID" dirty="0" err="1"/>
              <a:t>tähän</a:t>
            </a:r>
            <a:r>
              <a:rPr lang="id-ID" dirty="0"/>
              <a:t> </a:t>
            </a:r>
            <a:r>
              <a:rPr lang="id-ID" dirty="0" err="1"/>
              <a:t>näin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71970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29917" y="1697061"/>
            <a:ext cx="1561151" cy="1427763"/>
          </a:xfrm>
          <a:prstGeom prst="round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655585" y="1697061"/>
            <a:ext cx="1561151" cy="1427763"/>
          </a:xfrm>
          <a:prstGeom prst="round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706920" y="1697061"/>
            <a:ext cx="1561151" cy="1427763"/>
          </a:xfrm>
          <a:prstGeom prst="round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81252" y="1697061"/>
            <a:ext cx="1561151" cy="1427763"/>
          </a:xfrm>
          <a:prstGeom prst="round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3" name="Kuva 11" descr="VAMK_logo_väri_posit_RGB_M.png">
            <a:extLst>
              <a:ext uri="{FF2B5EF4-FFF2-40B4-BE49-F238E27FC236}">
                <a16:creationId xmlns:a16="http://schemas.microsoft.com/office/drawing/2014/main" id="{43741800-0729-DF41-9AB2-3BC70B5852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864" y="311491"/>
            <a:ext cx="996950" cy="5376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82EDB7-92CB-3CAA-8A4D-54B1112A1DFF}"/>
              </a:ext>
            </a:extLst>
          </p:cNvPr>
          <p:cNvSpPr/>
          <p:nvPr userDrawn="1"/>
        </p:nvSpPr>
        <p:spPr>
          <a:xfrm flipV="1">
            <a:off x="478412" y="972588"/>
            <a:ext cx="2798109" cy="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013" dirty="0">
              <a:solidFill>
                <a:srgbClr val="94C61A"/>
              </a:solidFill>
              <a:highlight>
                <a:srgbClr val="FFFF00"/>
              </a:highlight>
            </a:endParaRP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A5A9D95-C8DA-5182-9EBE-54FCF97145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412" y="548899"/>
            <a:ext cx="6948108" cy="383049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400" b="1" i="0" kern="0" spc="113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r>
              <a:rPr lang="id-ID" dirty="0" err="1"/>
              <a:t>Otsikko</a:t>
            </a:r>
            <a:r>
              <a:rPr lang="id-ID" dirty="0"/>
              <a:t> </a:t>
            </a:r>
            <a:r>
              <a:rPr lang="id-ID" dirty="0" err="1"/>
              <a:t>tähän</a:t>
            </a:r>
            <a:r>
              <a:rPr lang="id-ID" dirty="0"/>
              <a:t> </a:t>
            </a:r>
            <a:r>
              <a:rPr lang="id-ID" dirty="0" err="1"/>
              <a:t>näin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95774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BB9C2D2B-4FB4-E221-F5D0-C0815C48687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115348" y="1372014"/>
            <a:ext cx="965468" cy="965468"/>
          </a:xfrm>
          <a:prstGeom prst="ellipse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018A027-9258-134C-6D82-20BD6583A07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098978" y="1372014"/>
            <a:ext cx="965468" cy="965468"/>
          </a:xfrm>
          <a:prstGeom prst="ellipse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B18830B-186F-D6DB-D88D-6224B143E2A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82609" y="1372014"/>
            <a:ext cx="965468" cy="965468"/>
          </a:xfrm>
          <a:prstGeom prst="ellipse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077963" y="1372014"/>
            <a:ext cx="965468" cy="965468"/>
          </a:xfrm>
          <a:prstGeom prst="ellipse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pic>
        <p:nvPicPr>
          <p:cNvPr id="12" name="Kuva 11" descr="VAMK_logo_väri_posit_RGB_M.png">
            <a:extLst>
              <a:ext uri="{FF2B5EF4-FFF2-40B4-BE49-F238E27FC236}">
                <a16:creationId xmlns:a16="http://schemas.microsoft.com/office/drawing/2014/main" id="{B074DFCE-DDAD-8A41-B294-1C91B826A6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864" y="311491"/>
            <a:ext cx="996950" cy="5376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EA012C-A769-1A0E-7CD8-BE01628156D2}"/>
              </a:ext>
            </a:extLst>
          </p:cNvPr>
          <p:cNvSpPr/>
          <p:nvPr userDrawn="1"/>
        </p:nvSpPr>
        <p:spPr>
          <a:xfrm flipV="1">
            <a:off x="478412" y="972588"/>
            <a:ext cx="2798109" cy="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013" dirty="0">
              <a:solidFill>
                <a:srgbClr val="94C61A"/>
              </a:solidFill>
              <a:highlight>
                <a:srgbClr val="FFFF00"/>
              </a:highlight>
            </a:endParaRP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75EEE9DD-1B37-3C50-8892-97E567215B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412" y="548899"/>
            <a:ext cx="6948108" cy="383049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400" b="1" i="0" kern="0" spc="113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r>
              <a:rPr lang="id-ID" dirty="0" err="1"/>
              <a:t>Otsikko</a:t>
            </a:r>
            <a:r>
              <a:rPr lang="id-ID" dirty="0"/>
              <a:t> </a:t>
            </a:r>
            <a:r>
              <a:rPr lang="id-ID" dirty="0" err="1"/>
              <a:t>tähän</a:t>
            </a:r>
            <a:r>
              <a:rPr lang="id-ID" dirty="0"/>
              <a:t> </a:t>
            </a:r>
            <a:r>
              <a:rPr lang="id-ID" dirty="0" err="1"/>
              <a:t>näin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0148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BB9C2D2B-4FB4-E221-F5D0-C0815C48687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85448" y="1372014"/>
            <a:ext cx="965468" cy="965468"/>
          </a:xfrm>
          <a:prstGeom prst="ellipse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018A027-9258-134C-6D82-20BD6583A07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967604" y="1372014"/>
            <a:ext cx="965468" cy="965468"/>
          </a:xfrm>
          <a:prstGeom prst="ellipse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749760" y="1372014"/>
            <a:ext cx="965468" cy="965468"/>
          </a:xfrm>
          <a:prstGeom prst="ellipse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pic>
        <p:nvPicPr>
          <p:cNvPr id="12" name="Kuva 11" descr="VAMK_logo_väri_posit_RGB_M.png">
            <a:extLst>
              <a:ext uri="{FF2B5EF4-FFF2-40B4-BE49-F238E27FC236}">
                <a16:creationId xmlns:a16="http://schemas.microsoft.com/office/drawing/2014/main" id="{B074DFCE-DDAD-8A41-B294-1C91B826A6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864" y="311491"/>
            <a:ext cx="996950" cy="5376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EA012C-A769-1A0E-7CD8-BE01628156D2}"/>
              </a:ext>
            </a:extLst>
          </p:cNvPr>
          <p:cNvSpPr/>
          <p:nvPr userDrawn="1"/>
        </p:nvSpPr>
        <p:spPr>
          <a:xfrm flipV="1">
            <a:off x="478412" y="972588"/>
            <a:ext cx="2798109" cy="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013" dirty="0">
              <a:solidFill>
                <a:srgbClr val="94C61A"/>
              </a:solidFill>
              <a:highlight>
                <a:srgbClr val="FFFF00"/>
              </a:highlight>
            </a:endParaRP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75EEE9DD-1B37-3C50-8892-97E567215B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412" y="548899"/>
            <a:ext cx="6948108" cy="383049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400" b="1" i="0" kern="0" spc="113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r>
              <a:rPr lang="id-ID" dirty="0" err="1"/>
              <a:t>Otsikko</a:t>
            </a:r>
            <a:r>
              <a:rPr lang="id-ID" dirty="0"/>
              <a:t> </a:t>
            </a:r>
            <a:r>
              <a:rPr lang="id-ID" dirty="0" err="1"/>
              <a:t>tähän</a:t>
            </a:r>
            <a:r>
              <a:rPr lang="id-ID" dirty="0"/>
              <a:t> </a:t>
            </a:r>
            <a:r>
              <a:rPr lang="id-ID" dirty="0" err="1"/>
              <a:t>näin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3836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0A5BA13-32D2-8975-25E6-ADEBC1E11893}"/>
              </a:ext>
            </a:extLst>
          </p:cNvPr>
          <p:cNvSpPr/>
          <p:nvPr userDrawn="1"/>
        </p:nvSpPr>
        <p:spPr>
          <a:xfrm>
            <a:off x="1085898" y="1372013"/>
            <a:ext cx="942024" cy="9420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A400853-63A0-C5EF-546F-CFB8BE22C50E}"/>
              </a:ext>
            </a:extLst>
          </p:cNvPr>
          <p:cNvSpPr/>
          <p:nvPr userDrawn="1"/>
        </p:nvSpPr>
        <p:spPr>
          <a:xfrm>
            <a:off x="3094317" y="1372013"/>
            <a:ext cx="942024" cy="9420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A27B01-3424-1B55-DE75-1E3EBA7D6E43}"/>
              </a:ext>
            </a:extLst>
          </p:cNvPr>
          <p:cNvSpPr/>
          <p:nvPr userDrawn="1"/>
        </p:nvSpPr>
        <p:spPr>
          <a:xfrm>
            <a:off x="5110674" y="1372013"/>
            <a:ext cx="942024" cy="9420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94E787E-3F6F-3BD2-2E69-F809996FFF4A}"/>
              </a:ext>
            </a:extLst>
          </p:cNvPr>
          <p:cNvSpPr/>
          <p:nvPr userDrawn="1"/>
        </p:nvSpPr>
        <p:spPr>
          <a:xfrm>
            <a:off x="7119093" y="1372013"/>
            <a:ext cx="942024" cy="942021"/>
          </a:xfrm>
          <a:prstGeom prst="ellipse">
            <a:avLst/>
          </a:prstGeom>
          <a:solidFill>
            <a:srgbClr val="94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Kuva 11" descr="VAMK_logo_väri_posit_RGB_M.png">
            <a:extLst>
              <a:ext uri="{FF2B5EF4-FFF2-40B4-BE49-F238E27FC236}">
                <a16:creationId xmlns:a16="http://schemas.microsoft.com/office/drawing/2014/main" id="{B074DFCE-DDAD-8A41-B294-1C91B826A6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864" y="311491"/>
            <a:ext cx="996950" cy="5376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EA012C-A769-1A0E-7CD8-BE01628156D2}"/>
              </a:ext>
            </a:extLst>
          </p:cNvPr>
          <p:cNvSpPr/>
          <p:nvPr userDrawn="1"/>
        </p:nvSpPr>
        <p:spPr>
          <a:xfrm flipV="1">
            <a:off x="478412" y="972588"/>
            <a:ext cx="2798109" cy="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013" dirty="0">
              <a:solidFill>
                <a:srgbClr val="94C61A"/>
              </a:solidFill>
              <a:highlight>
                <a:srgbClr val="FFFF00"/>
              </a:highlight>
            </a:endParaRP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75EEE9DD-1B37-3C50-8892-97E567215B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412" y="548899"/>
            <a:ext cx="6948108" cy="383049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400" b="1" i="0" kern="0" spc="113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r>
              <a:rPr lang="id-ID" dirty="0" err="1"/>
              <a:t>Otsikko</a:t>
            </a:r>
            <a:r>
              <a:rPr lang="id-ID" dirty="0"/>
              <a:t> </a:t>
            </a:r>
            <a:r>
              <a:rPr lang="id-ID" dirty="0" err="1"/>
              <a:t>tähän</a:t>
            </a:r>
            <a:r>
              <a:rPr lang="id-ID" dirty="0"/>
              <a:t> </a:t>
            </a:r>
            <a:r>
              <a:rPr lang="id-ID" dirty="0" err="1"/>
              <a:t>näin</a:t>
            </a:r>
            <a:endParaRPr lang="id-ID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58733AA-9875-A797-ADF8-59D0D3881A2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227633" y="1513746"/>
            <a:ext cx="658553" cy="658553"/>
          </a:xfrm>
          <a:prstGeom prst="ellipse">
            <a:avLst/>
          </a:prstGeom>
          <a:noFill/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7A81027-F28C-B654-ABE1-4CC83E90581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234852" y="1513746"/>
            <a:ext cx="658553" cy="658553"/>
          </a:xfrm>
          <a:prstGeom prst="ellipse">
            <a:avLst/>
          </a:prstGeom>
          <a:noFill/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9E91BA2-E784-5F26-E46D-2952563597B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53223" y="1513746"/>
            <a:ext cx="658553" cy="658553"/>
          </a:xfrm>
          <a:prstGeom prst="ellipse">
            <a:avLst/>
          </a:prstGeom>
          <a:noFill/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0378601-7273-EB8F-9ADE-019B2D5980C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260442" y="1513746"/>
            <a:ext cx="658553" cy="658553"/>
          </a:xfrm>
          <a:prstGeom prst="ellipse">
            <a:avLst/>
          </a:prstGeom>
          <a:noFill/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3951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8D24592-9EC1-E441-AA3D-22F5EFED9B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412" y="548899"/>
            <a:ext cx="6948108" cy="383049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400" b="1" i="0" kern="0" spc="113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r>
              <a:rPr lang="id-ID" dirty="0" err="1"/>
              <a:t>Otsikko</a:t>
            </a:r>
            <a:r>
              <a:rPr lang="id-ID" dirty="0"/>
              <a:t> </a:t>
            </a:r>
            <a:r>
              <a:rPr lang="id-ID" dirty="0" err="1"/>
              <a:t>tähän</a:t>
            </a:r>
            <a:r>
              <a:rPr lang="id-ID" dirty="0"/>
              <a:t> </a:t>
            </a:r>
            <a:r>
              <a:rPr lang="id-ID" dirty="0" err="1"/>
              <a:t>näin</a:t>
            </a:r>
            <a:endParaRPr lang="id-ID" dirty="0"/>
          </a:p>
        </p:txBody>
      </p:sp>
      <p:pic>
        <p:nvPicPr>
          <p:cNvPr id="9" name="Kuva 11" descr="VAMK_logo_väri_posit_RGB_M.png">
            <a:extLst>
              <a:ext uri="{FF2B5EF4-FFF2-40B4-BE49-F238E27FC236}">
                <a16:creationId xmlns:a16="http://schemas.microsoft.com/office/drawing/2014/main" id="{06A561FF-4DD9-AF48-A397-0E7FE7264E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864" y="311491"/>
            <a:ext cx="996950" cy="5376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0EABAC-9F06-AE13-37F7-3008A34ECA11}"/>
              </a:ext>
            </a:extLst>
          </p:cNvPr>
          <p:cNvSpPr/>
          <p:nvPr userDrawn="1"/>
        </p:nvSpPr>
        <p:spPr>
          <a:xfrm flipV="1">
            <a:off x="478412" y="972588"/>
            <a:ext cx="2798109" cy="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013" dirty="0">
              <a:solidFill>
                <a:srgbClr val="94C61A"/>
              </a:solidFill>
              <a:highlight>
                <a:srgbClr val="FFFF00"/>
              </a:highlight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AB4086E-B6C2-1420-E756-5D0CAF51F33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57867" y="4880600"/>
            <a:ext cx="3894667" cy="257799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VAMK esitys 01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F45A3CB-10AA-D8AC-B572-57F6294910E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7899400" y="4880600"/>
            <a:ext cx="787400" cy="257799"/>
          </a:xfrm>
        </p:spPr>
        <p:txBody>
          <a:bodyPr/>
          <a:lstStyle/>
          <a:p>
            <a:fld id="{8A3A4AA0-38E2-334C-8F4C-CB0E41D8D25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89DB3FC8-AD08-6818-A611-A774FB3F1B7A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57201" y="4880600"/>
            <a:ext cx="1100667" cy="257799"/>
          </a:xfrm>
        </p:spPr>
        <p:txBody>
          <a:bodyPr/>
          <a:lstStyle/>
          <a:p>
            <a:fld id="{07D0B750-A11A-C24B-85BC-1765EE0E3E3B}" type="datetime1">
              <a:rPr lang="fi-FI" smtClean="0"/>
              <a:pPr/>
              <a:t>13.8.2025</a:t>
            </a:fld>
            <a:endParaRPr lang="fi-FI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67FC64-218F-6C23-188E-36F84EC3C0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412" y="931948"/>
            <a:ext cx="6948108" cy="383049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800" b="1" i="0" kern="0" spc="113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r>
              <a:rPr lang="id-ID" dirty="0" err="1"/>
              <a:t>Alaotsikko</a:t>
            </a:r>
            <a:r>
              <a:rPr lang="id-ID" dirty="0"/>
              <a:t> </a:t>
            </a:r>
            <a:r>
              <a:rPr lang="id-ID" dirty="0" err="1"/>
              <a:t>tähän</a:t>
            </a:r>
            <a:r>
              <a:rPr lang="id-ID" dirty="0"/>
              <a:t> </a:t>
            </a:r>
            <a:r>
              <a:rPr lang="id-ID" dirty="0" err="1"/>
              <a:t>näin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600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1" descr="VAMK_logo_väri_posit_RGB_M.png">
            <a:extLst>
              <a:ext uri="{FF2B5EF4-FFF2-40B4-BE49-F238E27FC236}">
                <a16:creationId xmlns:a16="http://schemas.microsoft.com/office/drawing/2014/main" id="{A5CAC2AE-3A03-904F-968B-9AEEA3F5B0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864" y="311491"/>
            <a:ext cx="996950" cy="5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4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0" descr="VAMK_logo_WHITE_M.png">
            <a:extLst>
              <a:ext uri="{FF2B5EF4-FFF2-40B4-BE49-F238E27FC236}">
                <a16:creationId xmlns:a16="http://schemas.microsoft.com/office/drawing/2014/main" id="{7F86B7E2-7258-2054-56C6-0208A1A9F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419" y="339352"/>
            <a:ext cx="996952" cy="53766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A889D2-CCFA-C4F9-0342-FD188940E2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8698" y="1581912"/>
            <a:ext cx="5976270" cy="2130806"/>
          </a:xfrm>
        </p:spPr>
        <p:txBody>
          <a:bodyPr/>
          <a:lstStyle>
            <a:lvl1pPr algn="ctr">
              <a:defRPr sz="3200"/>
            </a:lvl1pPr>
            <a:lvl2pPr algn="ctr">
              <a:defRPr sz="3600" i="1"/>
            </a:lvl2pPr>
            <a:lvl3pPr algn="ctr">
              <a:defRPr sz="3200"/>
            </a:lvl3pPr>
            <a:lvl4pPr algn="ctr">
              <a:defRPr sz="3200"/>
            </a:lvl4pPr>
            <a:lvl5pPr algn="ctr">
              <a:defRPr sz="3200"/>
            </a:lvl5pPr>
          </a:lstStyle>
          <a:p>
            <a:pPr lvl="1"/>
            <a:r>
              <a:rPr lang="en-GB" dirty="0"/>
              <a:t>Second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2049CA-7F26-3E04-0D60-9710CBEB7229}"/>
              </a:ext>
            </a:extLst>
          </p:cNvPr>
          <p:cNvSpPr txBox="1"/>
          <p:nvPr userDrawn="1"/>
        </p:nvSpPr>
        <p:spPr>
          <a:xfrm>
            <a:off x="1207008" y="969264"/>
            <a:ext cx="6537960" cy="23042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en-FI" sz="800" dirty="0" err="1">
              <a:latin typeface="+mn-lt"/>
            </a:endParaRPr>
          </a:p>
        </p:txBody>
      </p: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6CB6D2EC-2FA6-6EF0-0DEF-3079AED702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619173" y="864108"/>
            <a:ext cx="1435608" cy="14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20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älilehti_kuva_tech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person, indoor, standing, dressed&#10;&#10;Description automatically generated">
            <a:extLst>
              <a:ext uri="{FF2B5EF4-FFF2-40B4-BE49-F238E27FC236}">
                <a16:creationId xmlns:a16="http://schemas.microsoft.com/office/drawing/2014/main" id="{B3D3494B-30B9-3409-A156-BFED2FF61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6" r="10167"/>
          <a:stretch/>
        </p:blipFill>
        <p:spPr>
          <a:xfrm>
            <a:off x="2074127" y="0"/>
            <a:ext cx="7082353" cy="5189186"/>
          </a:xfrm>
          <a:prstGeom prst="rect">
            <a:avLst/>
          </a:prstGeom>
        </p:spPr>
      </p:pic>
      <p:sp>
        <p:nvSpPr>
          <p:cNvPr id="4" name="Freeform 3"/>
          <p:cNvSpPr/>
          <p:nvPr userDrawn="1"/>
        </p:nvSpPr>
        <p:spPr>
          <a:xfrm>
            <a:off x="0" y="-44671"/>
            <a:ext cx="5839651" cy="5232842"/>
          </a:xfrm>
          <a:custGeom>
            <a:avLst/>
            <a:gdLst>
              <a:gd name="connsiteX0" fmla="*/ 5839651 w 5839651"/>
              <a:gd name="connsiteY0" fmla="*/ 38289 h 5232842"/>
              <a:gd name="connsiteX1" fmla="*/ 2335861 w 5839651"/>
              <a:gd name="connsiteY1" fmla="*/ 5232842 h 5232842"/>
              <a:gd name="connsiteX2" fmla="*/ 0 w 5839651"/>
              <a:gd name="connsiteY2" fmla="*/ 5232842 h 5232842"/>
              <a:gd name="connsiteX3" fmla="*/ 0 w 5839651"/>
              <a:gd name="connsiteY3" fmla="*/ 0 h 5232842"/>
              <a:gd name="connsiteX4" fmla="*/ 5839651 w 5839651"/>
              <a:gd name="connsiteY4" fmla="*/ 38289 h 523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9651" h="5232842">
                <a:moveTo>
                  <a:pt x="5839651" y="38289"/>
                </a:moveTo>
                <a:lnTo>
                  <a:pt x="2335861" y="5232842"/>
                </a:lnTo>
                <a:lnTo>
                  <a:pt x="0" y="5232842"/>
                </a:lnTo>
                <a:lnTo>
                  <a:pt x="0" y="0"/>
                </a:lnTo>
                <a:lnTo>
                  <a:pt x="5839651" y="382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503891" y="1697642"/>
            <a:ext cx="3772914" cy="143877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2800" b="1" u="none" cap="all" baseline="0">
                <a:solidFill>
                  <a:srgbClr val="81156A"/>
                </a:solidFill>
              </a:defRPr>
            </a:lvl1pPr>
          </a:lstStyle>
          <a:p>
            <a:r>
              <a:rPr lang="fi-FI" dirty="0"/>
              <a:t>Otsikko tähän näin</a:t>
            </a:r>
          </a:p>
        </p:txBody>
      </p:sp>
      <p:sp>
        <p:nvSpPr>
          <p:cNvPr id="9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03891" y="3354138"/>
            <a:ext cx="2709209" cy="442798"/>
          </a:xfrm>
          <a:noFill/>
          <a:ln>
            <a:noFill/>
          </a:ln>
        </p:spPr>
        <p:txBody>
          <a:bodyPr tIns="0" anchor="t" anchorCtr="0">
            <a:noAutofit/>
          </a:bodyPr>
          <a:lstStyle>
            <a:lvl1pPr marL="0" indent="0" algn="l" defTabSz="45718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1156A"/>
              </a:buClr>
              <a:buFont typeface="Arial"/>
              <a:buNone/>
              <a:defRPr lang="fi-FI" sz="1100" b="1" i="0" kern="1200" cap="none" spc="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45718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1156A"/>
              </a:buClr>
              <a:buFont typeface="Arial"/>
              <a:buNone/>
            </a:pPr>
            <a:r>
              <a:rPr lang="fi-FI" noProof="0" dirty="0"/>
              <a:t>Muutaman sanan Ingressi tai tekijän nimi yms.</a:t>
            </a:r>
            <a:endParaRPr lang="fi-FI" dirty="0"/>
          </a:p>
        </p:txBody>
      </p:sp>
      <p:sp>
        <p:nvSpPr>
          <p:cNvPr id="3" name="Freeform 2"/>
          <p:cNvSpPr/>
          <p:nvPr userDrawn="1"/>
        </p:nvSpPr>
        <p:spPr>
          <a:xfrm>
            <a:off x="2340629" y="2156767"/>
            <a:ext cx="4090946" cy="3031219"/>
          </a:xfrm>
          <a:custGeom>
            <a:avLst/>
            <a:gdLst>
              <a:gd name="connsiteX0" fmla="*/ 2042282 w 4090946"/>
              <a:gd name="connsiteY0" fmla="*/ 0 h 3031219"/>
              <a:gd name="connsiteX1" fmla="*/ 4090946 w 4090946"/>
              <a:gd name="connsiteY1" fmla="*/ 3031219 h 3031219"/>
              <a:gd name="connsiteX2" fmla="*/ 0 w 4090946"/>
              <a:gd name="connsiteY2" fmla="*/ 3031219 h 3031219"/>
              <a:gd name="connsiteX3" fmla="*/ 2042282 w 4090946"/>
              <a:gd name="connsiteY3" fmla="*/ 0 h 303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0946" h="3031219">
                <a:moveTo>
                  <a:pt x="2042282" y="0"/>
                </a:moveTo>
                <a:lnTo>
                  <a:pt x="4090946" y="3031219"/>
                </a:lnTo>
                <a:lnTo>
                  <a:pt x="0" y="3031219"/>
                </a:lnTo>
                <a:lnTo>
                  <a:pt x="2042282" y="0"/>
                </a:lnTo>
                <a:close/>
              </a:path>
            </a:pathLst>
          </a:custGeom>
          <a:solidFill>
            <a:srgbClr val="81156A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" name="Kuva 12" descr="VAMK_logo_väri_posit_RGB_M.png">
            <a:extLst>
              <a:ext uri="{FF2B5EF4-FFF2-40B4-BE49-F238E27FC236}">
                <a16:creationId xmlns:a16="http://schemas.microsoft.com/office/drawing/2014/main" id="{4E3C1A0C-F84A-E954-0B75-F8D0B7B440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26" y="453480"/>
            <a:ext cx="996950" cy="5376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BEFFAC-477D-F63D-1775-15B365547BAB}"/>
              </a:ext>
            </a:extLst>
          </p:cNvPr>
          <p:cNvSpPr/>
          <p:nvPr userDrawn="1"/>
        </p:nvSpPr>
        <p:spPr>
          <a:xfrm flipV="1">
            <a:off x="503891" y="3185465"/>
            <a:ext cx="2798109" cy="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013" dirty="0">
              <a:solidFill>
                <a:srgbClr val="94C61A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9027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älilehti_kuva_tech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standing outside a building&#10;&#10;Description automatically generated with medium confidence">
            <a:extLst>
              <a:ext uri="{FF2B5EF4-FFF2-40B4-BE49-F238E27FC236}">
                <a16:creationId xmlns:a16="http://schemas.microsoft.com/office/drawing/2014/main" id="{4FC03197-8AB0-2E0C-9D84-C13085639C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197"/>
          <a:stretch/>
        </p:blipFill>
        <p:spPr>
          <a:xfrm>
            <a:off x="2968302" y="0"/>
            <a:ext cx="6192000" cy="5143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4E8F4C-B6DB-A972-D696-3AD47D03E51E}"/>
              </a:ext>
            </a:extLst>
          </p:cNvPr>
          <p:cNvSpPr/>
          <p:nvPr userDrawn="1"/>
        </p:nvSpPr>
        <p:spPr>
          <a:xfrm>
            <a:off x="0" y="0"/>
            <a:ext cx="2286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3EF79501-B610-73D8-9120-CF521480C7E8}"/>
              </a:ext>
            </a:extLst>
          </p:cNvPr>
          <p:cNvSpPr/>
          <p:nvPr userDrawn="1"/>
        </p:nvSpPr>
        <p:spPr>
          <a:xfrm>
            <a:off x="1011220" y="0"/>
            <a:ext cx="3535200" cy="5143500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503890" y="1697642"/>
            <a:ext cx="3493015" cy="143877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2800" b="1" u="none" cap="none" baseline="0">
                <a:solidFill>
                  <a:srgbClr val="D64120"/>
                </a:solidFill>
              </a:defRPr>
            </a:lvl1pPr>
          </a:lstStyle>
          <a:p>
            <a:r>
              <a:rPr lang="fi-FI" dirty="0"/>
              <a:t>Otsikko tähän </a:t>
            </a:r>
            <a:br>
              <a:rPr lang="fi-FI" dirty="0"/>
            </a:br>
            <a:r>
              <a:rPr lang="fi-FI" dirty="0"/>
              <a:t>näin</a:t>
            </a:r>
          </a:p>
        </p:txBody>
      </p:sp>
      <p:sp>
        <p:nvSpPr>
          <p:cNvPr id="9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03891" y="3354138"/>
            <a:ext cx="2683809" cy="442798"/>
          </a:xfrm>
          <a:noFill/>
          <a:ln>
            <a:noFill/>
          </a:ln>
        </p:spPr>
        <p:txBody>
          <a:bodyPr tIns="0" anchor="t" anchorCtr="0"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lang="fi-FI" sz="1100" b="1" i="0" kern="1200" cap="none" spc="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45718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1156A"/>
              </a:buClr>
              <a:buFont typeface="Arial"/>
              <a:buNone/>
            </a:pPr>
            <a:r>
              <a:rPr lang="fi-FI" noProof="0" dirty="0"/>
              <a:t>Muutaman sanan Ingressi tai tekijän nimi yms.</a:t>
            </a:r>
            <a:endParaRPr lang="fi-FI" dirty="0"/>
          </a:p>
        </p:txBody>
      </p:sp>
      <p:pic>
        <p:nvPicPr>
          <p:cNvPr id="11" name="Kuva 10" descr="VAMK_logo_WHITE_M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2" y="4123620"/>
            <a:ext cx="1011237" cy="545365"/>
          </a:xfrm>
          <a:prstGeom prst="rect">
            <a:avLst/>
          </a:prstGeom>
        </p:spPr>
      </p:pic>
      <p:pic>
        <p:nvPicPr>
          <p:cNvPr id="2" name="Kuva 12" descr="VAMK_logo_väri_posit_RGB_M.png">
            <a:extLst>
              <a:ext uri="{FF2B5EF4-FFF2-40B4-BE49-F238E27FC236}">
                <a16:creationId xmlns:a16="http://schemas.microsoft.com/office/drawing/2014/main" id="{6E9356D8-8973-3874-DFD1-4E2AE17B7F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26" y="453480"/>
            <a:ext cx="996950" cy="5376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431B80-3F95-CC17-6616-40BB9FF53AD6}"/>
              </a:ext>
            </a:extLst>
          </p:cNvPr>
          <p:cNvSpPr/>
          <p:nvPr userDrawn="1"/>
        </p:nvSpPr>
        <p:spPr>
          <a:xfrm flipV="1">
            <a:off x="503891" y="3185465"/>
            <a:ext cx="2798109" cy="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013" dirty="0">
              <a:solidFill>
                <a:srgbClr val="94C61A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2428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älilehti_kuva_tech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4233DB86-7969-558C-B574-AFBD6C0500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5093"/>
          <a:stretch/>
        </p:blipFill>
        <p:spPr>
          <a:xfrm>
            <a:off x="3297220" y="0"/>
            <a:ext cx="5868000" cy="5143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4E8F4C-B6DB-A972-D696-3AD47D03E51E}"/>
              </a:ext>
            </a:extLst>
          </p:cNvPr>
          <p:cNvSpPr/>
          <p:nvPr userDrawn="1"/>
        </p:nvSpPr>
        <p:spPr>
          <a:xfrm>
            <a:off x="0" y="0"/>
            <a:ext cx="2286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3EF79501-B610-73D8-9120-CF521480C7E8}"/>
              </a:ext>
            </a:extLst>
          </p:cNvPr>
          <p:cNvSpPr/>
          <p:nvPr userDrawn="1"/>
        </p:nvSpPr>
        <p:spPr>
          <a:xfrm>
            <a:off x="1011220" y="0"/>
            <a:ext cx="3535200" cy="5143500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503890" y="1697642"/>
            <a:ext cx="3493015" cy="143877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2800" b="1" u="none" cap="none" baseline="0">
                <a:solidFill>
                  <a:srgbClr val="D64120"/>
                </a:solidFill>
              </a:defRPr>
            </a:lvl1pPr>
          </a:lstStyle>
          <a:p>
            <a:r>
              <a:rPr lang="fi-FI" dirty="0"/>
              <a:t>Otsikko tähän </a:t>
            </a:r>
            <a:br>
              <a:rPr lang="fi-FI" dirty="0"/>
            </a:br>
            <a:r>
              <a:rPr lang="fi-FI" dirty="0"/>
              <a:t>näin</a:t>
            </a:r>
          </a:p>
        </p:txBody>
      </p:sp>
      <p:sp>
        <p:nvSpPr>
          <p:cNvPr id="9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03891" y="3354138"/>
            <a:ext cx="2683809" cy="442798"/>
          </a:xfrm>
          <a:noFill/>
          <a:ln>
            <a:noFill/>
          </a:ln>
        </p:spPr>
        <p:txBody>
          <a:bodyPr tIns="0" anchor="t" anchorCtr="0"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lang="fi-FI" sz="1100" b="1" i="0" kern="1200" cap="none" spc="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45718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1156A"/>
              </a:buClr>
              <a:buFont typeface="Arial"/>
              <a:buNone/>
            </a:pPr>
            <a:r>
              <a:rPr lang="fi-FI" noProof="0" dirty="0"/>
              <a:t>Muutaman sanan Ingressi tai tekijän nimi yms.</a:t>
            </a:r>
            <a:endParaRPr lang="fi-FI" dirty="0"/>
          </a:p>
        </p:txBody>
      </p:sp>
      <p:pic>
        <p:nvPicPr>
          <p:cNvPr id="11" name="Kuva 10" descr="VAMK_logo_WHITE_M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2" y="4123620"/>
            <a:ext cx="1011237" cy="545365"/>
          </a:xfrm>
          <a:prstGeom prst="rect">
            <a:avLst/>
          </a:prstGeom>
        </p:spPr>
      </p:pic>
      <p:pic>
        <p:nvPicPr>
          <p:cNvPr id="2" name="Kuva 12" descr="VAMK_logo_väri_posit_RGB_M.png">
            <a:extLst>
              <a:ext uri="{FF2B5EF4-FFF2-40B4-BE49-F238E27FC236}">
                <a16:creationId xmlns:a16="http://schemas.microsoft.com/office/drawing/2014/main" id="{6E9356D8-8973-3874-DFD1-4E2AE17B7F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26" y="453480"/>
            <a:ext cx="996950" cy="5376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431B80-3F95-CC17-6616-40BB9FF53AD6}"/>
              </a:ext>
            </a:extLst>
          </p:cNvPr>
          <p:cNvSpPr/>
          <p:nvPr userDrawn="1"/>
        </p:nvSpPr>
        <p:spPr>
          <a:xfrm flipV="1">
            <a:off x="503891" y="3185465"/>
            <a:ext cx="2798109" cy="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013" dirty="0">
              <a:solidFill>
                <a:srgbClr val="94C61A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9521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älilehti_kuva_tech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D6B7D99-4E04-D291-CD42-9FF9C3C31A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392"/>
          <a:stretch/>
        </p:blipFill>
        <p:spPr>
          <a:xfrm>
            <a:off x="2743202" y="0"/>
            <a:ext cx="6408000" cy="5143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4E8F4C-B6DB-A972-D696-3AD47D03E51E}"/>
              </a:ext>
            </a:extLst>
          </p:cNvPr>
          <p:cNvSpPr/>
          <p:nvPr userDrawn="1"/>
        </p:nvSpPr>
        <p:spPr>
          <a:xfrm>
            <a:off x="0" y="0"/>
            <a:ext cx="2286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3EF79501-B610-73D8-9120-CF521480C7E8}"/>
              </a:ext>
            </a:extLst>
          </p:cNvPr>
          <p:cNvSpPr/>
          <p:nvPr userDrawn="1"/>
        </p:nvSpPr>
        <p:spPr>
          <a:xfrm>
            <a:off x="1011220" y="0"/>
            <a:ext cx="3535200" cy="5143500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503890" y="1697642"/>
            <a:ext cx="3493015" cy="143877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2800" b="1" u="none" cap="none" baseline="0">
                <a:solidFill>
                  <a:srgbClr val="D64120"/>
                </a:solidFill>
              </a:defRPr>
            </a:lvl1pPr>
          </a:lstStyle>
          <a:p>
            <a:r>
              <a:rPr lang="fi-FI" dirty="0"/>
              <a:t>Otsikko tähän </a:t>
            </a:r>
            <a:br>
              <a:rPr lang="fi-FI" dirty="0"/>
            </a:br>
            <a:r>
              <a:rPr lang="fi-FI" dirty="0"/>
              <a:t>näin</a:t>
            </a:r>
          </a:p>
        </p:txBody>
      </p:sp>
      <p:sp>
        <p:nvSpPr>
          <p:cNvPr id="9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03891" y="3354138"/>
            <a:ext cx="2683809" cy="442798"/>
          </a:xfrm>
          <a:noFill/>
          <a:ln>
            <a:noFill/>
          </a:ln>
        </p:spPr>
        <p:txBody>
          <a:bodyPr tIns="0" anchor="t" anchorCtr="0"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lang="fi-FI" sz="1100" b="1" i="0" kern="1200" cap="none" spc="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45718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1156A"/>
              </a:buClr>
              <a:buFont typeface="Arial"/>
              <a:buNone/>
            </a:pPr>
            <a:r>
              <a:rPr lang="fi-FI" noProof="0" dirty="0"/>
              <a:t>Muutaman sanan Ingressi tai tekijän nimi yms.</a:t>
            </a:r>
            <a:endParaRPr lang="fi-FI" dirty="0"/>
          </a:p>
        </p:txBody>
      </p:sp>
      <p:pic>
        <p:nvPicPr>
          <p:cNvPr id="11" name="Kuva 10" descr="VAMK_logo_WHITE_M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2" y="4123620"/>
            <a:ext cx="1011237" cy="545365"/>
          </a:xfrm>
          <a:prstGeom prst="rect">
            <a:avLst/>
          </a:prstGeom>
        </p:spPr>
      </p:pic>
      <p:pic>
        <p:nvPicPr>
          <p:cNvPr id="2" name="Kuva 12" descr="VAMK_logo_väri_posit_RGB_M.png">
            <a:extLst>
              <a:ext uri="{FF2B5EF4-FFF2-40B4-BE49-F238E27FC236}">
                <a16:creationId xmlns:a16="http://schemas.microsoft.com/office/drawing/2014/main" id="{6E9356D8-8973-3874-DFD1-4E2AE17B7F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26" y="453480"/>
            <a:ext cx="996950" cy="5376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431B80-3F95-CC17-6616-40BB9FF53AD6}"/>
              </a:ext>
            </a:extLst>
          </p:cNvPr>
          <p:cNvSpPr/>
          <p:nvPr userDrawn="1"/>
        </p:nvSpPr>
        <p:spPr>
          <a:xfrm flipV="1">
            <a:off x="503891" y="3185465"/>
            <a:ext cx="2798109" cy="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013" dirty="0">
              <a:solidFill>
                <a:srgbClr val="94C61A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8737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älilehti_kuva_tech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and person smiling&#10;&#10;Description automatically generated with low confidence">
            <a:extLst>
              <a:ext uri="{FF2B5EF4-FFF2-40B4-BE49-F238E27FC236}">
                <a16:creationId xmlns:a16="http://schemas.microsoft.com/office/drawing/2014/main" id="{94560C65-E370-856A-1E62-A0C4AA09E1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134"/>
          <a:stretch/>
        </p:blipFill>
        <p:spPr>
          <a:xfrm>
            <a:off x="2387430" y="0"/>
            <a:ext cx="6768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69FC5D-B723-82CF-2686-924CC9628174}"/>
              </a:ext>
            </a:extLst>
          </p:cNvPr>
          <p:cNvSpPr/>
          <p:nvPr userDrawn="1"/>
        </p:nvSpPr>
        <p:spPr>
          <a:xfrm>
            <a:off x="0" y="0"/>
            <a:ext cx="1869996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A2986521-25F6-B4F1-6FD6-2CD07C3390E0}"/>
              </a:ext>
            </a:extLst>
          </p:cNvPr>
          <p:cNvSpPr/>
          <p:nvPr userDrawn="1"/>
        </p:nvSpPr>
        <p:spPr>
          <a:xfrm>
            <a:off x="1009560" y="0"/>
            <a:ext cx="3535200" cy="5143500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503892" y="1697642"/>
            <a:ext cx="3471760" cy="143877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2800" b="1" u="none" cap="none" baseline="0">
                <a:solidFill>
                  <a:srgbClr val="81156A"/>
                </a:solidFill>
              </a:defRPr>
            </a:lvl1pPr>
          </a:lstStyle>
          <a:p>
            <a:r>
              <a:rPr lang="fi-FI" dirty="0"/>
              <a:t>Otsikko tähän </a:t>
            </a:r>
            <a:br>
              <a:rPr lang="fi-FI" dirty="0"/>
            </a:br>
            <a:r>
              <a:rPr lang="fi-FI" dirty="0"/>
              <a:t>näin</a:t>
            </a:r>
          </a:p>
        </p:txBody>
      </p:sp>
      <p:sp>
        <p:nvSpPr>
          <p:cNvPr id="9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03891" y="3354138"/>
            <a:ext cx="2683809" cy="442798"/>
          </a:xfrm>
          <a:noFill/>
          <a:ln>
            <a:noFill/>
          </a:ln>
        </p:spPr>
        <p:txBody>
          <a:bodyPr tIns="0" anchor="t" anchorCtr="0"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lang="fi-FI" sz="1100" b="1" i="0" kern="1200" cap="none" spc="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45718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1156A"/>
              </a:buClr>
              <a:buFont typeface="Arial"/>
              <a:buNone/>
            </a:pPr>
            <a:r>
              <a:rPr lang="fi-FI" noProof="0" dirty="0"/>
              <a:t>Muutaman sanan Ingressi tai tekijän nimi yms.</a:t>
            </a:r>
            <a:endParaRPr lang="fi-FI" dirty="0"/>
          </a:p>
        </p:txBody>
      </p:sp>
      <p:pic>
        <p:nvPicPr>
          <p:cNvPr id="11" name="Kuva 10" descr="VAMK_logo_WHITE_M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2" y="4123620"/>
            <a:ext cx="1011237" cy="545365"/>
          </a:xfrm>
          <a:prstGeom prst="rect">
            <a:avLst/>
          </a:prstGeom>
        </p:spPr>
      </p:pic>
      <p:pic>
        <p:nvPicPr>
          <p:cNvPr id="2" name="Kuva 12" descr="VAMK_logo_väri_posit_RGB_M.png">
            <a:extLst>
              <a:ext uri="{FF2B5EF4-FFF2-40B4-BE49-F238E27FC236}">
                <a16:creationId xmlns:a16="http://schemas.microsoft.com/office/drawing/2014/main" id="{6E9356D8-8973-3874-DFD1-4E2AE17B7F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26" y="453480"/>
            <a:ext cx="996950" cy="5376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431B80-3F95-CC17-6616-40BB9FF53AD6}"/>
              </a:ext>
            </a:extLst>
          </p:cNvPr>
          <p:cNvSpPr/>
          <p:nvPr userDrawn="1"/>
        </p:nvSpPr>
        <p:spPr>
          <a:xfrm flipV="1">
            <a:off x="503891" y="3185465"/>
            <a:ext cx="2798109" cy="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013" dirty="0">
              <a:solidFill>
                <a:srgbClr val="94C61A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8255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Välilehti_kuva_tech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wo people wearing goggles&#10;&#10;Description automatically generated with low confidence">
            <a:extLst>
              <a:ext uri="{FF2B5EF4-FFF2-40B4-BE49-F238E27FC236}">
                <a16:creationId xmlns:a16="http://schemas.microsoft.com/office/drawing/2014/main" id="{917125D9-8D10-0467-7D7E-D818E667E9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10552"/>
          <a:stretch/>
        </p:blipFill>
        <p:spPr>
          <a:xfrm>
            <a:off x="1468439" y="0"/>
            <a:ext cx="770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69FC5D-B723-82CF-2686-924CC9628174}"/>
              </a:ext>
            </a:extLst>
          </p:cNvPr>
          <p:cNvSpPr/>
          <p:nvPr userDrawn="1"/>
        </p:nvSpPr>
        <p:spPr>
          <a:xfrm>
            <a:off x="0" y="0"/>
            <a:ext cx="1869996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A2986521-25F6-B4F1-6FD6-2CD07C3390E0}"/>
              </a:ext>
            </a:extLst>
          </p:cNvPr>
          <p:cNvSpPr/>
          <p:nvPr userDrawn="1"/>
        </p:nvSpPr>
        <p:spPr>
          <a:xfrm>
            <a:off x="1009560" y="0"/>
            <a:ext cx="3535200" cy="5143500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503892" y="1697642"/>
            <a:ext cx="3471760" cy="143877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2800" b="1" u="none" cap="none" baseline="0">
                <a:solidFill>
                  <a:srgbClr val="306FA9"/>
                </a:solidFill>
              </a:defRPr>
            </a:lvl1pPr>
          </a:lstStyle>
          <a:p>
            <a:r>
              <a:rPr lang="fi-FI" dirty="0"/>
              <a:t>Otsikko tähän </a:t>
            </a:r>
            <a:br>
              <a:rPr lang="fi-FI" dirty="0"/>
            </a:br>
            <a:r>
              <a:rPr lang="fi-FI" dirty="0"/>
              <a:t>näin</a:t>
            </a:r>
          </a:p>
        </p:txBody>
      </p:sp>
      <p:sp>
        <p:nvSpPr>
          <p:cNvPr id="9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03891" y="3354138"/>
            <a:ext cx="2683809" cy="442798"/>
          </a:xfrm>
          <a:noFill/>
          <a:ln>
            <a:noFill/>
          </a:ln>
        </p:spPr>
        <p:txBody>
          <a:bodyPr tIns="0" anchor="t" anchorCtr="0"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lang="fi-FI" sz="1100" b="1" i="0" kern="1200" cap="none" spc="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45718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1156A"/>
              </a:buClr>
              <a:buFont typeface="Arial"/>
              <a:buNone/>
            </a:pPr>
            <a:r>
              <a:rPr lang="fi-FI" noProof="0" dirty="0"/>
              <a:t>Muutaman sanan Ingressi tai tekijän nimi yms.</a:t>
            </a:r>
            <a:endParaRPr lang="fi-FI" dirty="0"/>
          </a:p>
        </p:txBody>
      </p:sp>
      <p:pic>
        <p:nvPicPr>
          <p:cNvPr id="11" name="Kuva 10" descr="VAMK_logo_WHITE_M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2" y="4123620"/>
            <a:ext cx="1011237" cy="545365"/>
          </a:xfrm>
          <a:prstGeom prst="rect">
            <a:avLst/>
          </a:prstGeom>
        </p:spPr>
      </p:pic>
      <p:pic>
        <p:nvPicPr>
          <p:cNvPr id="2" name="Kuva 12" descr="VAMK_logo_väri_posit_RGB_M.png">
            <a:extLst>
              <a:ext uri="{FF2B5EF4-FFF2-40B4-BE49-F238E27FC236}">
                <a16:creationId xmlns:a16="http://schemas.microsoft.com/office/drawing/2014/main" id="{6E9356D8-8973-3874-DFD1-4E2AE17B7F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26" y="453480"/>
            <a:ext cx="996950" cy="5376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431B80-3F95-CC17-6616-40BB9FF53AD6}"/>
              </a:ext>
            </a:extLst>
          </p:cNvPr>
          <p:cNvSpPr/>
          <p:nvPr userDrawn="1"/>
        </p:nvSpPr>
        <p:spPr>
          <a:xfrm flipV="1">
            <a:off x="503891" y="3185465"/>
            <a:ext cx="2798109" cy="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013" dirty="0">
              <a:solidFill>
                <a:srgbClr val="94C61A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3826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älilehti_kuva_tech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person, standing, posing&#10;&#10;Description automatically generated">
            <a:extLst>
              <a:ext uri="{FF2B5EF4-FFF2-40B4-BE49-F238E27FC236}">
                <a16:creationId xmlns:a16="http://schemas.microsoft.com/office/drawing/2014/main" id="{1FF9E4BE-AF4D-9486-5475-9D07AB09E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34"/>
          <a:stretch/>
        </p:blipFill>
        <p:spPr>
          <a:xfrm>
            <a:off x="2373887" y="859"/>
            <a:ext cx="6781543" cy="51537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69FC5D-B723-82CF-2686-924CC9628174}"/>
              </a:ext>
            </a:extLst>
          </p:cNvPr>
          <p:cNvSpPr/>
          <p:nvPr userDrawn="1"/>
        </p:nvSpPr>
        <p:spPr>
          <a:xfrm>
            <a:off x="0" y="0"/>
            <a:ext cx="1869996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A2986521-25F6-B4F1-6FD6-2CD07C3390E0}"/>
              </a:ext>
            </a:extLst>
          </p:cNvPr>
          <p:cNvSpPr/>
          <p:nvPr userDrawn="1"/>
        </p:nvSpPr>
        <p:spPr>
          <a:xfrm>
            <a:off x="970156" y="0"/>
            <a:ext cx="3574604" cy="5153792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503892" y="1697642"/>
            <a:ext cx="3471760" cy="143877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2800" b="1" u="none" cap="none" baseline="0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Otsikko tähän </a:t>
            </a:r>
            <a:br>
              <a:rPr lang="fi-FI" dirty="0"/>
            </a:br>
            <a:r>
              <a:rPr lang="fi-FI" dirty="0"/>
              <a:t>näin</a:t>
            </a:r>
          </a:p>
        </p:txBody>
      </p:sp>
      <p:sp>
        <p:nvSpPr>
          <p:cNvPr id="9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03891" y="3354138"/>
            <a:ext cx="2683809" cy="442798"/>
          </a:xfrm>
          <a:noFill/>
          <a:ln>
            <a:noFill/>
          </a:ln>
        </p:spPr>
        <p:txBody>
          <a:bodyPr tIns="0" anchor="t" anchorCtr="0"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lang="fi-FI" sz="1100" b="1" i="0" kern="1200" cap="none" spc="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45718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1156A"/>
              </a:buClr>
              <a:buFont typeface="Arial"/>
              <a:buNone/>
            </a:pPr>
            <a:r>
              <a:rPr lang="fi-FI" noProof="0" dirty="0"/>
              <a:t>Muutaman sanan Ingressi tai tekijän nimi yms.</a:t>
            </a:r>
            <a:endParaRPr lang="fi-FI" dirty="0"/>
          </a:p>
        </p:txBody>
      </p:sp>
      <p:pic>
        <p:nvPicPr>
          <p:cNvPr id="11" name="Kuva 10" descr="VAMK_logo_WHITE_M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2" y="4123620"/>
            <a:ext cx="1011237" cy="545365"/>
          </a:xfrm>
          <a:prstGeom prst="rect">
            <a:avLst/>
          </a:prstGeom>
        </p:spPr>
      </p:pic>
      <p:pic>
        <p:nvPicPr>
          <p:cNvPr id="2" name="Kuva 12" descr="VAMK_logo_väri_posit_RGB_M.png">
            <a:extLst>
              <a:ext uri="{FF2B5EF4-FFF2-40B4-BE49-F238E27FC236}">
                <a16:creationId xmlns:a16="http://schemas.microsoft.com/office/drawing/2014/main" id="{6E9356D8-8973-3874-DFD1-4E2AE17B7F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26" y="453480"/>
            <a:ext cx="996950" cy="5376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431B80-3F95-CC17-6616-40BB9FF53AD6}"/>
              </a:ext>
            </a:extLst>
          </p:cNvPr>
          <p:cNvSpPr/>
          <p:nvPr userDrawn="1"/>
        </p:nvSpPr>
        <p:spPr>
          <a:xfrm flipV="1">
            <a:off x="503891" y="3185465"/>
            <a:ext cx="2798109" cy="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013" dirty="0">
              <a:solidFill>
                <a:srgbClr val="94C61A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3716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9401"/>
            <a:ext cx="8229600" cy="83185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dirty="0"/>
              <a:t>Muokkaa tekstiä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2" y="1111251"/>
            <a:ext cx="8229599" cy="3022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väliotsikko</a:t>
            </a:r>
          </a:p>
          <a:p>
            <a:pPr lvl="4"/>
            <a:r>
              <a:rPr lang="fi-FI" dirty="0"/>
              <a:t>viides väliotsikko</a:t>
            </a:r>
          </a:p>
        </p:txBody>
      </p:sp>
      <p:sp>
        <p:nvSpPr>
          <p:cNvPr id="1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457201" y="4880600"/>
            <a:ext cx="1100667" cy="257799"/>
          </a:xfrm>
          <a:prstGeom prst="rect">
            <a:avLst/>
          </a:prstGeom>
        </p:spPr>
        <p:txBody>
          <a:bodyPr/>
          <a:lstStyle>
            <a:lvl1pPr>
              <a:defRPr sz="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fld id="{07D0B750-A11A-C24B-85BC-1765EE0E3E3B}" type="datetime1">
              <a:rPr lang="fi-FI" smtClean="0"/>
              <a:pPr/>
              <a:t>13.8.2025</a:t>
            </a:fld>
            <a:endParaRPr lang="fi-FI" dirty="0"/>
          </a:p>
        </p:txBody>
      </p:sp>
      <p:sp>
        <p:nvSpPr>
          <p:cNvPr id="1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557867" y="4880600"/>
            <a:ext cx="3894667" cy="257799"/>
          </a:xfrm>
          <a:prstGeom prst="rect">
            <a:avLst/>
          </a:prstGeom>
        </p:spPr>
        <p:txBody>
          <a:bodyPr/>
          <a:lstStyle>
            <a:lvl1pPr>
              <a:defRPr sz="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i-FI" dirty="0"/>
              <a:t>VAMK esitys 01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43E60FFE-CD0B-5959-BCD8-175B29352957}"/>
              </a:ext>
            </a:extLst>
          </p:cNvPr>
          <p:cNvSpPr/>
          <p:nvPr userDrawn="1"/>
        </p:nvSpPr>
        <p:spPr>
          <a:xfrm rot="16200000">
            <a:off x="8554720" y="4561166"/>
            <a:ext cx="589280" cy="589280"/>
          </a:xfrm>
          <a:prstGeom prst="rtTriangl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329705" y="4864099"/>
            <a:ext cx="787400" cy="257799"/>
          </a:xfrm>
          <a:prstGeom prst="rect">
            <a:avLst/>
          </a:prstGeom>
        </p:spPr>
        <p:txBody>
          <a:bodyPr/>
          <a:lstStyle>
            <a:lvl1pPr algn="r">
              <a:defRPr sz="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fld id="{8A3A4AA0-38E2-334C-8F4C-CB0E41D8D2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647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8" r:id="rId2"/>
    <p:sldLayoutId id="2147483739" r:id="rId3"/>
    <p:sldLayoutId id="2147483694" r:id="rId4"/>
    <p:sldLayoutId id="2147483740" r:id="rId5"/>
    <p:sldLayoutId id="2147483741" r:id="rId6"/>
    <p:sldLayoutId id="2147483726" r:id="rId7"/>
    <p:sldLayoutId id="2147483729" r:id="rId8"/>
    <p:sldLayoutId id="2147483730" r:id="rId9"/>
    <p:sldLayoutId id="2147483743" r:id="rId10"/>
    <p:sldLayoutId id="2147483731" r:id="rId11"/>
    <p:sldLayoutId id="2147483747" r:id="rId12"/>
    <p:sldLayoutId id="2147483734" r:id="rId13"/>
    <p:sldLayoutId id="2147483733" r:id="rId14"/>
    <p:sldLayoutId id="2147483742" r:id="rId15"/>
    <p:sldLayoutId id="2147483750" r:id="rId16"/>
    <p:sldLayoutId id="2147483711" r:id="rId17"/>
    <p:sldLayoutId id="2147483710" r:id="rId18"/>
    <p:sldLayoutId id="2147483749" r:id="rId19"/>
    <p:sldLayoutId id="2147483737" r:id="rId20"/>
    <p:sldLayoutId id="2147483745" r:id="rId21"/>
    <p:sldLayoutId id="2147483735" r:id="rId22"/>
    <p:sldLayoutId id="2147483746" r:id="rId23"/>
    <p:sldLayoutId id="2147483736" r:id="rId24"/>
    <p:sldLayoutId id="2147483748" r:id="rId25"/>
    <p:sldLayoutId id="2147483655" r:id="rId26"/>
    <p:sldLayoutId id="2147483744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189" rtl="0" eaLnBrk="1" latinLnBrk="0" hangingPunct="1">
        <a:spcBef>
          <a:spcPct val="0"/>
        </a:spcBef>
        <a:buNone/>
        <a:defRPr sz="2800" b="1" i="0" kern="1200">
          <a:solidFill>
            <a:schemeClr val="tx1">
              <a:lumMod val="75000"/>
              <a:lumOff val="25000"/>
            </a:schemeClr>
          </a:solidFill>
          <a:latin typeface="Arial"/>
          <a:ea typeface="+mj-ea"/>
          <a:cs typeface="Arial"/>
        </a:defRPr>
      </a:lvl1pPr>
    </p:titleStyle>
    <p:bodyStyle>
      <a:lvl1pPr marL="174621" indent="-107997" algn="l" defTabSz="457189" rtl="0" eaLnBrk="1" latinLnBrk="0" hangingPunct="1">
        <a:spcBef>
          <a:spcPct val="20000"/>
        </a:spcBef>
        <a:spcAft>
          <a:spcPts val="0"/>
        </a:spcAft>
        <a:buClr>
          <a:schemeClr val="accent1"/>
        </a:buClr>
        <a:buFont typeface="Arial"/>
        <a:buChar char="•"/>
        <a:defRPr sz="1400" b="0" i="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360000" indent="-90000" algn="l" defTabSz="457189" rtl="0" eaLnBrk="1" latinLnBrk="0" hangingPunct="1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300" b="0" i="0" kern="1200" cap="none" baseline="0">
          <a:solidFill>
            <a:schemeClr val="tx1"/>
          </a:solidFill>
          <a:latin typeface="+mn-lt"/>
          <a:ea typeface="+mn-ea"/>
          <a:cs typeface="Arial"/>
        </a:defRPr>
      </a:lvl2pPr>
      <a:lvl3pPr marL="540000" indent="-88898" algn="l" defTabSz="457189" rtl="0" eaLnBrk="1" latinLnBrk="0" hangingPunct="1">
        <a:spcBef>
          <a:spcPts val="500"/>
        </a:spcBef>
        <a:buClr>
          <a:schemeClr val="accent1"/>
        </a:buClr>
        <a:buFont typeface="Arial"/>
        <a:buChar char="•"/>
        <a:tabLst/>
        <a:defRPr sz="1100" b="0" i="0" kern="1200" baseline="0">
          <a:solidFill>
            <a:schemeClr val="tx1"/>
          </a:solidFill>
          <a:latin typeface="Arial"/>
          <a:ea typeface="+mn-ea"/>
          <a:cs typeface="Arial"/>
        </a:defRPr>
      </a:lvl3pPr>
      <a:lvl4pPr marL="792000" indent="-90000" algn="l" defTabSz="457189" rtl="0" eaLnBrk="1" latinLnBrk="0" hangingPunct="1"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100" b="0" i="0" kern="1200" baseline="0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457189" rtl="0" eaLnBrk="1" latinLnBrk="0" hangingPunct="1">
        <a:spcBef>
          <a:spcPts val="700"/>
        </a:spcBef>
        <a:buFontTx/>
        <a:buNone/>
        <a:defRPr sz="1500" b="1" i="0" kern="1200" baseline="0">
          <a:solidFill>
            <a:srgbClr val="81156A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76A0A-3BB9-A952-0AAA-741AD7199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3B525-8D89-48CB-6283-19DF4CEDB80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2" y="991974"/>
            <a:ext cx="8405998" cy="3287646"/>
          </a:xfrm>
        </p:spPr>
        <p:txBody>
          <a:bodyPr/>
          <a:lstStyle/>
          <a:p>
            <a:pPr marL="66624" indent="0">
              <a:buNone/>
            </a:pPr>
            <a:r>
              <a:rPr lang="fi-FI" sz="1200" b="1" dirty="0"/>
              <a:t>						</a:t>
            </a:r>
            <a:br>
              <a:rPr lang="fi-FI" sz="1200" b="1" dirty="0"/>
            </a:br>
            <a:r>
              <a:rPr lang="fi-FI" sz="1200" b="1" dirty="0"/>
              <a:t>					Kysyntäjouston kahdeksan hyvää käytännettä:</a:t>
            </a:r>
          </a:p>
          <a:p>
            <a:r>
              <a:rPr lang="fi-FI" sz="1100" b="1" dirty="0"/>
              <a:t>1) Regulaation selkeys:</a:t>
            </a:r>
            <a:r>
              <a:rPr lang="fi-FI" sz="1100" dirty="0"/>
              <a:t>  </a:t>
            </a:r>
            <a:br>
              <a:rPr lang="fi-FI" sz="1100" dirty="0"/>
            </a:br>
            <a:r>
              <a:rPr lang="fi-FI" sz="1100" dirty="0"/>
              <a:t>Sähkömarkkinoiden sääntely mahdollistaa kysyntäjoustoon osallistumisen ilman turhia esteitä. </a:t>
            </a:r>
            <a:br>
              <a:rPr lang="fi-FI" sz="1100" dirty="0"/>
            </a:br>
            <a:endParaRPr lang="fi-FI" sz="1100" dirty="0"/>
          </a:p>
          <a:p>
            <a:pPr lvl="0"/>
            <a:r>
              <a:rPr lang="fi-FI" sz="1100" b="1" dirty="0"/>
              <a:t>2) </a:t>
            </a:r>
            <a:r>
              <a:rPr lang="fi-FI" sz="1100" b="1" dirty="0" err="1"/>
              <a:t>Aggregaattoreiden</a:t>
            </a:r>
            <a:r>
              <a:rPr lang="fi-FI" sz="1100" b="1" dirty="0"/>
              <a:t> rooli:</a:t>
            </a:r>
            <a:endParaRPr lang="fi-FI" sz="1100" dirty="0"/>
          </a:p>
          <a:p>
            <a:pPr marL="66624" indent="0">
              <a:buNone/>
            </a:pPr>
            <a:r>
              <a:rPr lang="fi-FI" sz="1100" dirty="0"/>
              <a:t>   </a:t>
            </a:r>
            <a:r>
              <a:rPr lang="fi-FI" sz="1100" dirty="0" err="1"/>
              <a:t>Aggregaattorit</a:t>
            </a:r>
            <a:r>
              <a:rPr lang="fi-FI" sz="1100" dirty="0"/>
              <a:t> keräävät ja hallinnoivat kysyntäjoustopotentiaalia, mikä mahdollistaa suurten kokonaisuuksien tarjoamisen </a:t>
            </a:r>
            <a:br>
              <a:rPr lang="fi-FI" sz="1100" dirty="0"/>
            </a:br>
            <a:r>
              <a:rPr lang="fi-FI" sz="1100" dirty="0"/>
              <a:t>   markkinoille. </a:t>
            </a:r>
            <a:r>
              <a:rPr lang="fi-FI" sz="1100" dirty="0" err="1"/>
              <a:t>Aggregaattori</a:t>
            </a:r>
            <a:r>
              <a:rPr lang="fi-FI" sz="1100" dirty="0"/>
              <a:t> = sähkönjakelussa toimiva yritys, joka kokoaa yhteen pienempiä sähkön tuotanto-, kulutus- ja </a:t>
            </a:r>
            <a:br>
              <a:rPr lang="fi-FI" sz="1100" dirty="0"/>
            </a:br>
            <a:r>
              <a:rPr lang="fi-FI" sz="1100" dirty="0"/>
              <a:t>   varastoyksiköitä suuremmiksi kokonaisuuksiksi.</a:t>
            </a:r>
            <a:br>
              <a:rPr lang="fi-FI" sz="1100" dirty="0"/>
            </a:br>
            <a:endParaRPr lang="fi-FI" sz="1100" dirty="0"/>
          </a:p>
          <a:p>
            <a:pPr lvl="0"/>
            <a:r>
              <a:rPr lang="fi-FI" sz="1100" b="1" dirty="0"/>
              <a:t>3) Kuluttajien ja yritysten osallistuminen:</a:t>
            </a:r>
            <a:endParaRPr lang="fi-FI" sz="1100" dirty="0"/>
          </a:p>
          <a:p>
            <a:pPr marL="66624" indent="0">
              <a:buNone/>
            </a:pPr>
            <a:r>
              <a:rPr lang="fi-FI" sz="1100" dirty="0"/>
              <a:t>  Osallistumalla kysyntäjoustoon kuluttajat ja yritykset voivat vaikuttaa sähkölaskuihinsa ja samalla tukea uusiutuvan </a:t>
            </a:r>
            <a:br>
              <a:rPr lang="fi-FI" sz="1100" dirty="0"/>
            </a:br>
            <a:r>
              <a:rPr lang="fi-FI" sz="1100" dirty="0"/>
              <a:t>  energian käyttöä.</a:t>
            </a:r>
            <a:br>
              <a:rPr lang="fi-FI" sz="1100" dirty="0"/>
            </a:br>
            <a:endParaRPr lang="fi-FI" sz="1100" dirty="0"/>
          </a:p>
          <a:p>
            <a:pPr lvl="0"/>
            <a:r>
              <a:rPr lang="fi-FI" sz="1100" b="1" dirty="0"/>
              <a:t>4) Teknologian hyödyntäminen:</a:t>
            </a:r>
            <a:br>
              <a:rPr lang="fi-FI" sz="1100" b="1" dirty="0"/>
            </a:br>
            <a:r>
              <a:rPr lang="fi-FI" sz="1100" dirty="0"/>
              <a:t>Älykkäät mittarit ja automaatiojärjestelmät mahdollistavat kulutuksen reaaliaikaisen seurannan ja säätämisen. </a:t>
            </a:r>
            <a:endParaRPr lang="fi-FI" sz="11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EBB972-C01F-00D2-E969-751A1E24D9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Kysyntäjousto hanke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71F9B-5685-31F0-F7DB-C948C188D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3A4AA0-38E2-334C-8F4C-CB0E41D8D254}" type="slidenum">
              <a:rPr lang="fi-FI" smtClean="0"/>
              <a:pPr/>
              <a:t>1</a:t>
            </a:fld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D09B48-B007-65BE-25A0-903BA7BA9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49" y="4208557"/>
            <a:ext cx="1072326" cy="6191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DA0A2A-107B-6C90-7B0A-2EEFD27F3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648" y="4151526"/>
            <a:ext cx="1392328" cy="5569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13CAC7-A989-4828-B644-5D01C2D03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3499" y="4044828"/>
            <a:ext cx="2036206" cy="58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62773-98DB-1326-40A1-DE9E0FAF5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2AA2-0E99-09A2-B8DC-D1EF5E387B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2" y="991974"/>
            <a:ext cx="8405998" cy="3287646"/>
          </a:xfrm>
        </p:spPr>
        <p:txBody>
          <a:bodyPr/>
          <a:lstStyle/>
          <a:p>
            <a:pPr marL="66624" indent="0">
              <a:buNone/>
            </a:pPr>
            <a:r>
              <a:rPr lang="fi-FI" sz="1200" b="1" dirty="0"/>
              <a:t>						</a:t>
            </a:r>
            <a:br>
              <a:rPr lang="fi-FI" sz="1200" b="1" dirty="0"/>
            </a:br>
            <a:r>
              <a:rPr lang="fi-FI" sz="1200" b="1" dirty="0"/>
              <a:t>					Kysyntäjouston kahdeksan hyvää käytännettä:</a:t>
            </a:r>
            <a:br>
              <a:rPr lang="fi-FI" sz="1200" b="1" dirty="0"/>
            </a:br>
            <a:endParaRPr lang="fi-FI" sz="1200" b="1" dirty="0"/>
          </a:p>
          <a:p>
            <a:r>
              <a:rPr lang="fi-FI" sz="1100" b="1" dirty="0"/>
              <a:t>5) Sähkönkäytön ajoittaminen:</a:t>
            </a:r>
            <a:r>
              <a:rPr lang="fi-FI" sz="1100" dirty="0"/>
              <a:t>  </a:t>
            </a:r>
            <a:br>
              <a:rPr lang="fi-FI" sz="1100" dirty="0"/>
            </a:br>
            <a:r>
              <a:rPr lang="fi-FI" sz="1100" dirty="0"/>
              <a:t>Kulutusta voi joustavasti siirtää ajankohtiin, jolloin sähköä on saatavilla runsaasti ja se on edullisempaa.</a:t>
            </a:r>
            <a:br>
              <a:rPr lang="fi-FI" sz="1100" dirty="0"/>
            </a:br>
            <a:endParaRPr lang="fi-FI" sz="1100" dirty="0"/>
          </a:p>
          <a:p>
            <a:pPr lvl="0"/>
            <a:r>
              <a:rPr lang="fi-FI" sz="1100" b="1" dirty="0"/>
              <a:t>6) Sähkölaitteiden optimointi:</a:t>
            </a:r>
            <a:endParaRPr lang="fi-FI" sz="1100" dirty="0"/>
          </a:p>
          <a:p>
            <a:pPr marL="66624" indent="0">
              <a:buNone/>
            </a:pPr>
            <a:r>
              <a:rPr lang="fi-FI" sz="1100" dirty="0"/>
              <a:t>   Sähkölaitteita voidaan ohjelmoida toimimaan kysyntäjouston mukaisesti, mikä vähentää energiankulutusta ja kustannuksia. </a:t>
            </a:r>
            <a:br>
              <a:rPr lang="fi-FI" sz="1100" dirty="0"/>
            </a:br>
            <a:endParaRPr lang="fi-FI" sz="1100" dirty="0"/>
          </a:p>
          <a:p>
            <a:pPr lvl="0"/>
            <a:r>
              <a:rPr lang="fi-FI" sz="1100" b="1" dirty="0"/>
              <a:t>7) Sähkömarkkinoiden kehittäminen:</a:t>
            </a:r>
            <a:endParaRPr lang="fi-FI" sz="1100" dirty="0"/>
          </a:p>
          <a:p>
            <a:pPr marL="66624" indent="0">
              <a:buNone/>
            </a:pPr>
            <a:r>
              <a:rPr lang="fi-FI" sz="1100" dirty="0"/>
              <a:t>  Kysyntäjoustosta saatavien hyötyjen jakautuminen on tärkeää, jotta se olisi kannattavaa kaikille osapuolille. </a:t>
            </a:r>
            <a:br>
              <a:rPr lang="fi-FI" sz="1100" dirty="0"/>
            </a:br>
            <a:endParaRPr lang="fi-FI" sz="1100" dirty="0"/>
          </a:p>
          <a:p>
            <a:pPr lvl="0"/>
            <a:r>
              <a:rPr lang="fi-FI" sz="1100" b="1" dirty="0"/>
              <a:t>8) Tieto ja neuvonta:</a:t>
            </a:r>
            <a:br>
              <a:rPr lang="fi-FI" sz="1100" b="1" dirty="0"/>
            </a:br>
            <a:r>
              <a:rPr lang="fi-FI" sz="1100" dirty="0"/>
              <a:t>Kuluttajien ja yritysten on saatava selkeää tietoa kysyntäjoustosta ja sen hyödyistä. </a:t>
            </a:r>
            <a:br>
              <a:rPr lang="fi-FI" sz="1100" b="1" dirty="0"/>
            </a:br>
            <a:endParaRPr lang="fi-FI" sz="11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252A8-922F-9102-08BC-E5741C102E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Kysyntäjousto hanke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B2855-B406-E443-8B92-A743DEC4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3A4AA0-38E2-334C-8F4C-CB0E41D8D254}" type="slidenum">
              <a:rPr lang="fi-FI" smtClean="0"/>
              <a:pPr/>
              <a:t>2</a:t>
            </a:fld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76D94E-A966-090D-540E-8DBC2D311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49" y="4208557"/>
            <a:ext cx="1072326" cy="619141"/>
          </a:xfrm>
          <a:prstGeom prst="rect">
            <a:avLst/>
          </a:prstGeom>
        </p:spPr>
      </p:pic>
      <p:pic>
        <p:nvPicPr>
          <p:cNvPr id="2" name="Picture 12">
            <a:extLst>
              <a:ext uri="{FF2B5EF4-FFF2-40B4-BE49-F238E27FC236}">
                <a16:creationId xmlns:a16="http://schemas.microsoft.com/office/drawing/2014/main" id="{E78B0F5B-A2AB-8C8B-3689-8977EBB68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648" y="4151526"/>
            <a:ext cx="1392328" cy="556931"/>
          </a:xfrm>
          <a:prstGeom prst="rect">
            <a:avLst/>
          </a:prstGeom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7D00FA58-BBB3-4E41-F7D0-8763A0884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3499" y="4044828"/>
            <a:ext cx="2036206" cy="58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8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EDDCE-C470-78C2-2C1E-91F4710A6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7A7FB-C652-6316-C85C-10CA53D925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2" y="991974"/>
            <a:ext cx="8405998" cy="3287646"/>
          </a:xfrm>
        </p:spPr>
        <p:txBody>
          <a:bodyPr/>
          <a:lstStyle/>
          <a:p>
            <a:pPr marL="66624" indent="0">
              <a:buNone/>
            </a:pPr>
            <a:r>
              <a:rPr lang="fi-FI" sz="1200" dirty="0"/>
              <a:t>						</a:t>
            </a:r>
            <a:br>
              <a:rPr lang="fi-FI" sz="1200" dirty="0"/>
            </a:br>
            <a:r>
              <a:rPr lang="fi-FI" sz="1200" dirty="0"/>
              <a:t>					</a:t>
            </a:r>
            <a:r>
              <a:rPr lang="fi-FI" sz="1200" b="1" dirty="0"/>
              <a:t>Kysyntäjoustosta saatavat hyödyt:</a:t>
            </a:r>
            <a:br>
              <a:rPr lang="fi-FI" sz="1200" b="1" dirty="0"/>
            </a:br>
            <a:endParaRPr lang="fi-FI" sz="1200" b="1" dirty="0"/>
          </a:p>
          <a:p>
            <a:pPr lvl="0"/>
            <a:r>
              <a:rPr lang="fi-FI" sz="1200" b="1" dirty="0"/>
              <a:t>Säästöt sähkölaskuissa:</a:t>
            </a:r>
            <a:endParaRPr lang="fi-FI" sz="1200" dirty="0"/>
          </a:p>
          <a:p>
            <a:pPr marL="66624" indent="0">
              <a:buNone/>
            </a:pPr>
            <a:r>
              <a:rPr lang="fi-FI" sz="1200" dirty="0"/>
              <a:t>   Siirtämällä kulutusta edullisimmille tunneille, voi alentaa sähkölaskua</a:t>
            </a:r>
          </a:p>
          <a:p>
            <a:pPr lvl="0"/>
            <a:r>
              <a:rPr lang="fi-FI" sz="1200" b="1" dirty="0"/>
              <a:t>Lisääntynyt toimitusvarmuus:</a:t>
            </a:r>
            <a:endParaRPr lang="fi-FI" sz="1200" dirty="0"/>
          </a:p>
          <a:p>
            <a:pPr marL="66624" indent="0">
              <a:buNone/>
            </a:pPr>
            <a:r>
              <a:rPr lang="fi-FI" sz="1200" dirty="0"/>
              <a:t>   Kysyntäjousto auttaa tasapainottamaan sähköverkkoa ja parantaa toimitusvarmuutta.</a:t>
            </a:r>
          </a:p>
          <a:p>
            <a:pPr lvl="0"/>
            <a:r>
              <a:rPr lang="fi-FI" sz="1200" b="1" dirty="0"/>
              <a:t>Vähentyneet päästöt:</a:t>
            </a:r>
            <a:endParaRPr lang="fi-FI" sz="1200" dirty="0"/>
          </a:p>
          <a:p>
            <a:pPr marL="66624" indent="0">
              <a:buNone/>
            </a:pPr>
            <a:r>
              <a:rPr lang="fi-FI" sz="1200" dirty="0"/>
              <a:t>  Kysyntäjousto voi vähentää kulutushuippuja ja siten myös hiilidioksidipäästöjä.</a:t>
            </a:r>
          </a:p>
          <a:p>
            <a:pPr lvl="0"/>
            <a:r>
              <a:rPr lang="fi-FI" sz="1200" b="1" dirty="0"/>
              <a:t>Parempaa markkinoiden toimintaa:</a:t>
            </a:r>
            <a:br>
              <a:rPr lang="fi-FI" sz="1200" b="1" dirty="0"/>
            </a:br>
            <a:r>
              <a:rPr lang="fi-FI" sz="1200" dirty="0"/>
              <a:t>Kysyntäjoustolla voidaan tehostaa sähkömarkkinoiden toimintaa ja tasoittaa hintapiikkejä. </a:t>
            </a:r>
          </a:p>
          <a:p>
            <a:pPr lvl="0"/>
            <a:r>
              <a:rPr lang="fi-FI" sz="1200" b="1" dirty="0"/>
              <a:t>Tuottoa joustolla:</a:t>
            </a:r>
            <a:br>
              <a:rPr lang="fi-FI" sz="1200" b="1" dirty="0"/>
            </a:br>
            <a:r>
              <a:rPr lang="fi-FI" sz="1200" dirty="0"/>
              <a:t>Osallistumalla joustomarkkinoille voi saada korvausta valmiudesta säätää omaa sähkönkäyttöä</a:t>
            </a:r>
            <a:endParaRPr lang="fi-FI" sz="12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B83FA-23ED-AEE0-0974-33DE69A4A9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Kysyntäjousto hanke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EAC17-3567-DAFF-A9A7-9F4369B61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3A4AA0-38E2-334C-8F4C-CB0E41D8D254}" type="slidenum">
              <a:rPr lang="fi-FI" smtClean="0"/>
              <a:pPr/>
              <a:t>3</a:t>
            </a:fld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9A0216-D5A3-E6F3-9278-01978A1A2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49" y="4208557"/>
            <a:ext cx="1072326" cy="619141"/>
          </a:xfrm>
          <a:prstGeom prst="rect">
            <a:avLst/>
          </a:prstGeom>
        </p:spPr>
      </p:pic>
      <p:pic>
        <p:nvPicPr>
          <p:cNvPr id="2" name="Picture 12">
            <a:extLst>
              <a:ext uri="{FF2B5EF4-FFF2-40B4-BE49-F238E27FC236}">
                <a16:creationId xmlns:a16="http://schemas.microsoft.com/office/drawing/2014/main" id="{F638D408-5519-DF5E-5B8E-38E454453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648" y="4151526"/>
            <a:ext cx="1392328" cy="556931"/>
          </a:xfrm>
          <a:prstGeom prst="rect">
            <a:avLst/>
          </a:prstGeom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7C7F876F-7638-65C2-76CD-442F65F7A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3499" y="4044828"/>
            <a:ext cx="2036206" cy="58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5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VAMK">
      <a:dk1>
        <a:srgbClr val="000000"/>
      </a:dk1>
      <a:lt1>
        <a:srgbClr val="FFFFFF"/>
      </a:lt1>
      <a:dk2>
        <a:srgbClr val="F15D00"/>
      </a:dk2>
      <a:lt2>
        <a:srgbClr val="EEECE1"/>
      </a:lt2>
      <a:accent1>
        <a:srgbClr val="F15D00"/>
      </a:accent1>
      <a:accent2>
        <a:srgbClr val="CF0074"/>
      </a:accent2>
      <a:accent3>
        <a:srgbClr val="A30059"/>
      </a:accent3>
      <a:accent4>
        <a:srgbClr val="9BBA58"/>
      </a:accent4>
      <a:accent5>
        <a:srgbClr val="009FDA"/>
      </a:accent5>
      <a:accent6>
        <a:srgbClr val="FBD350"/>
      </a:accent6>
      <a:hlink>
        <a:srgbClr val="81156A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0" tIns="0" rIns="0" bIns="0">
        <a:noAutofit/>
      </a:bodyPr>
      <a:lstStyle>
        <a:defPPr marL="0" indent="0" algn="ctr">
          <a:lnSpc>
            <a:spcPct val="120000"/>
          </a:lnSpc>
          <a:buNone/>
          <a:defRPr sz="800" dirty="0" err="1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MK_2023-PPT-pohja" id="{D26C226C-D146-B942-923F-01B99C8EED71}" vid="{74DC4156-2809-5343-837C-BF6AC977033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1F628B78CD314D8991DD1C0EC432BA" ma:contentTypeVersion="5" ma:contentTypeDescription="Create a new document." ma:contentTypeScope="" ma:versionID="fc24155a008d5386901b83810e015c32">
  <xsd:schema xmlns:xsd="http://www.w3.org/2001/XMLSchema" xmlns:xs="http://www.w3.org/2001/XMLSchema" xmlns:p="http://schemas.microsoft.com/office/2006/metadata/properties" xmlns:ns3="80ace400-2b95-4f16-9036-e83ee7bbc632" targetNamespace="http://schemas.microsoft.com/office/2006/metadata/properties" ma:root="true" ma:fieldsID="ef047f9cbfc36cf2ab7c3b6fc0ea0d27" ns3:_="">
    <xsd:import namespace="80ace400-2b95-4f16-9036-e83ee7bbc63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ace400-2b95-4f16-9036-e83ee7bbc63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800785-E792-44F9-B955-1932389C75BA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80ace400-2b95-4f16-9036-e83ee7bbc632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4770F4A-7749-42C8-A3E2-1F67147E3A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ace400-2b95-4f16-9036-e83ee7bbc6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1412F4-1F6F-417B-9A0C-F871305CFD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VAMK_2023-PPT-pohja</Template>
  <TotalTime>10226</TotalTime>
  <Words>314</Words>
  <Application>Microsoft Office PowerPoint</Application>
  <PresentationFormat>Näytössä katseltava esitys (16:9)</PresentationFormat>
  <Paragraphs>32</Paragraphs>
  <Slides>3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Aptos</vt:lpstr>
      <vt:lpstr>Arial</vt:lpstr>
      <vt:lpstr>Calibri</vt:lpstr>
      <vt:lpstr>Office-teema</vt:lpstr>
      <vt:lpstr>PowerPoint-esitys</vt:lpstr>
      <vt:lpstr>PowerPoint-esitys</vt:lpstr>
      <vt:lpstr>PowerPoint-esitys</vt:lpstr>
    </vt:vector>
  </TitlesOfParts>
  <Company>VAMK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K-joustohanke</dc:title>
  <dc:creator>Sykkö Tommi</dc:creator>
  <cp:keywords>Merinova Oy</cp:keywords>
  <cp:lastModifiedBy>Tommi Sykkö</cp:lastModifiedBy>
  <cp:revision>35</cp:revision>
  <cp:lastPrinted>2024-09-10T11:26:18Z</cp:lastPrinted>
  <dcterms:created xsi:type="dcterms:W3CDTF">2024-05-07T07:47:44Z</dcterms:created>
  <dcterms:modified xsi:type="dcterms:W3CDTF">2025-08-13T11:05:16Z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0x010100AC1F628B78CD314D8991DD1C0EC432BA</vt:lpwstr>
  </property>
</Properties>
</file>